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5" r:id="rId1"/>
  </p:sldMasterIdLst>
  <p:notesMasterIdLst>
    <p:notesMasterId r:id="rId21"/>
  </p:notesMasterIdLst>
  <p:sldIdLst>
    <p:sldId id="256" r:id="rId2"/>
    <p:sldId id="258" r:id="rId3"/>
    <p:sldId id="261" r:id="rId4"/>
    <p:sldId id="313" r:id="rId5"/>
    <p:sldId id="314" r:id="rId6"/>
    <p:sldId id="315" r:id="rId7"/>
    <p:sldId id="310" r:id="rId8"/>
    <p:sldId id="316" r:id="rId9"/>
    <p:sldId id="317" r:id="rId10"/>
    <p:sldId id="318" r:id="rId11"/>
    <p:sldId id="311" r:id="rId12"/>
    <p:sldId id="312" r:id="rId13"/>
    <p:sldId id="319" r:id="rId14"/>
    <p:sldId id="322" r:id="rId15"/>
    <p:sldId id="324" r:id="rId16"/>
    <p:sldId id="320" r:id="rId17"/>
    <p:sldId id="321" r:id="rId18"/>
    <p:sldId id="323" r:id="rId19"/>
    <p:sldId id="265" r:id="rId20"/>
  </p:sldIdLst>
  <p:sldSz cx="9144000" cy="5143500" type="screen16x9"/>
  <p:notesSz cx="6858000" cy="9144000"/>
  <p:embeddedFontLst>
    <p:embeddedFont>
      <p:font typeface="Consolas" panose="020B0609020204030204" pitchFamily="49" charset="0"/>
      <p:regular r:id="rId22"/>
      <p:bold r:id="rId23"/>
      <p:italic r:id="rId24"/>
      <p:boldItalic r:id="rId25"/>
    </p:embeddedFont>
    <p:embeddedFont>
      <p:font typeface="Fira Sans Extra Condensed Medium" panose="020B0604020202020204" charset="0"/>
      <p:regular r:id="rId26"/>
      <p:bold r:id="rId27"/>
      <p:italic r:id="rId28"/>
      <p:boldItalic r:id="rId29"/>
    </p:embeddedFont>
    <p:embeddedFont>
      <p:font typeface="Nerko One" panose="020B0604020202020204" charset="0"/>
      <p:regular r:id="rId30"/>
    </p:embeddedFont>
    <p:embeddedFont>
      <p:font typeface="Nothing You Could Do" panose="020B0604020202020204" charset="0"/>
      <p:regular r:id="rId31"/>
    </p:embeddedFont>
    <p:embeddedFont>
      <p:font typeface="Work Sans" pitchFamily="2" charset="0"/>
      <p:regular r:id="rId32"/>
      <p:bold r:id="rId33"/>
      <p:italic r:id="rId34"/>
      <p:boldItalic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F2DA"/>
    <a:srgbClr val="EF4768"/>
    <a:srgbClr val="FFCC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68925BE-7435-4AED-8B5D-3FE48E81CCF6}">
  <a:tblStyle styleId="{C68925BE-7435-4AED-8B5D-3FE48E81CCF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10" autoAdjust="0"/>
    <p:restoredTop sz="70065" autoAdjust="0"/>
  </p:normalViewPr>
  <p:slideViewPr>
    <p:cSldViewPr snapToGrid="0">
      <p:cViewPr varScale="1">
        <p:scale>
          <a:sx n="76" d="100"/>
          <a:sy n="76" d="100"/>
        </p:scale>
        <p:origin x="965" y="58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34" Type="http://schemas.openxmlformats.org/officeDocument/2006/relationships/font" Target="fonts/font1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font" Target="fonts/font1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d2902cdb1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8" name="Google Shape;618;gd2902cdb1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pt-PT" b="0" dirty="0">
                <a:solidFill>
                  <a:srgbClr val="D5CED9"/>
                </a:solidFill>
                <a:effectLst/>
                <a:latin typeface="Consolas" panose="020B0609020204030204" pitchFamily="49" charset="0"/>
              </a:rPr>
              <a:t>Bom dia a todos! Hoje vamos apresentar o nosso trabalho cujo objetivo é analisar e fazer o </a:t>
            </a:r>
            <a:r>
              <a:rPr lang="pt-PT" b="0" dirty="0" err="1">
                <a:solidFill>
                  <a:srgbClr val="D5CED9"/>
                </a:solidFill>
                <a:effectLst/>
                <a:latin typeface="Consolas" panose="020B0609020204030204" pitchFamily="49" charset="0"/>
              </a:rPr>
              <a:t>parsing</a:t>
            </a:r>
            <a:r>
              <a:rPr lang="pt-PT" b="0" dirty="0">
                <a:solidFill>
                  <a:srgbClr val="D5CED9"/>
                </a:solidFill>
                <a:effectLst/>
                <a:latin typeface="Consolas" panose="020B0609020204030204" pitchFamily="49" charset="0"/>
              </a:rPr>
              <a:t> do dicionário médico “Vocabulário de Medicina”  em galego e gerar um novo dicionário em JSON com todos os termos nele presentes.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ge1fa7927be_2_13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7" name="Google Shape;687;ge1fa7927be_2_13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pt-PT" dirty="0"/>
              <a:t>Substituir as linhas das entradas remissivas que ficam em 2 linhas por 1 linha só com toda a expressão.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pt-PT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pt-PT" dirty="0"/>
              <a:t>Além destas substituições com expressões regulares, foram ainda efetuadas 2 substituições manuais (CLICK), uma vez que apresentavam tão pouca ocorrência no documento (2 vezes cada), não se justificava desenvolver uma expressão regular para isso. Deste modo, no documento "medicina.xml" colocaram-se as expressões 'fertilização' e 'in vitro' na mesma linha, assim como as expressões 'CO' e '2'. Nesta etapa, é ainda de realçar que se desenvolveram 2 expressões regulares para fazerem match (CLICK) com os temas e com as abreviaturas e que foram recorrentemente utilizadas em várias expressões regulares ao longo do ficheiro 'tp1.py'.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3544814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ge1fa7927be_2_13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7" name="Google Shape;687;ge1fa7927be_2_13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Nesta etapa 3 procedeu-se à identificação das entradas do ficheiro.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PT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As normais apresentam o índice (1 a 5393), o termo, a abreviatura (opcional), o tema associado, os sinónimos ou variantes existentes desse termo (opcional), as traduções em espanhol, inglês, português e latim, sendo esta última opcional e ainda eventuais notas (também opcional). Dentro dos campos das traduções, das variantes e dos sinónimos podem existir explicações mais detalhadas sobre a que corresponde esse campo. Por exemplo, o aparecimento de [pop.], [arc.]e [col.] indicam que esses campos correspondem a designações populares, arcaicas ou coloquiais, respetivamente.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PT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Já as entradas remissivas (CLICK) são entradas às quais o utilizador recorre pois não sabe o nome correto daquilo que procura, e com essas, consegue ser corretamente encaminhado para a entrada que realmente procura. Estas entradas são constituídas por um termo remissivo (que o utilizador usa para pesquisar) e pelo termo a que este corresponde no dicionário. É ainda de realçar que algumas das entradas remissivas possuem um * que indica que esse termo não deve ser utilizado.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PT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Com isto,  nós desenvolvemos expressões regulares com o objetivo de marcarem as entradas normais e as remissivas, sendo que antes do início da cada uma, foi colocado o marcador #@. O facto de se ter colocado #@ e não apenas @, foi porque, para se obter cada uma das entradas, efetuou-se o </a:t>
            </a:r>
            <a:r>
              <a:rPr lang="pt-PT" dirty="0" err="1"/>
              <a:t>split</a:t>
            </a:r>
            <a:r>
              <a:rPr lang="pt-PT" dirty="0"/>
              <a:t> do documento por @. E assim, obteve-se uma lista, em que cada elemento era uma entrada e o início da entrada estava marcado com #, um marcador que viria a facilitar o desenvolvimento de expressões regulares, à posteriori.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285499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ge1fa7927be_2_13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7" name="Google Shape;687;ge1fa7927be_2_13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Estando todas as entradas delimitadas e contidas numa lista, em que cada elemento da lista era uma entrada, procedemos ao processamento das entradas. Para tal, foi desenvolvido um conjunto de funções auxiliares da função principal </a:t>
            </a:r>
            <a:r>
              <a:rPr lang="pt-PT" dirty="0" err="1"/>
              <a:t>processa_entradas</a:t>
            </a:r>
            <a:r>
              <a:rPr lang="pt-PT" dirty="0"/>
              <a:t>. Esta função leva como argumento a lista de entradas e para cada elemento da lista verifica se: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pt-PT" dirty="0"/>
              <a:t>A entrada é normal e tem mais de uma abreviatura;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pt-PT" dirty="0"/>
              <a:t>A entrada é normal e não tem abreviaturas;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pt-PT" dirty="0"/>
              <a:t>A entrada é normal e tem apenas uma abreviatura;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pt-PT" dirty="0"/>
              <a:t>A entrada é remissiva e deve-se evitar;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pt-PT" dirty="0"/>
              <a:t>A entrada é remissiva mas não é preciso evitá-la.  </a:t>
            </a:r>
          </a:p>
        </p:txBody>
      </p:sp>
    </p:spTree>
    <p:extLst>
      <p:ext uri="{BB962C8B-B14F-4D97-AF65-F5344CB8AC3E}">
        <p14:creationId xmlns:p14="http://schemas.microsoft.com/office/powerpoint/2010/main" val="42492788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ge1fa7927be_2_13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7" name="Google Shape;687;ge1fa7927be_2_13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Para os casos 1 a 3, foi desenvolvido um conjunto de expressões regulares e de funções auxiliares, com o objetivo de:</a:t>
            </a:r>
          </a:p>
          <a:p>
            <a:pPr marL="685800" lvl="1" indent="-2286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pt-PT" dirty="0"/>
              <a:t>Identificar o índice, o termo e a(s) abreviatura(s) caso existam. Se não existirem abreviaturas, a variável '</a:t>
            </a:r>
            <a:r>
              <a:rPr lang="pt-PT" dirty="0" err="1"/>
              <a:t>abv</a:t>
            </a:r>
            <a:r>
              <a:rPr lang="pt-PT" dirty="0"/>
              <a:t>' toma o valor </a:t>
            </a:r>
            <a:r>
              <a:rPr lang="pt-PT" dirty="0" err="1"/>
              <a:t>None</a:t>
            </a:r>
            <a:r>
              <a:rPr lang="pt-PT" dirty="0"/>
              <a:t>. Se apenas existir uma abreviatura, então a variável '</a:t>
            </a:r>
            <a:r>
              <a:rPr lang="pt-PT" dirty="0" err="1"/>
              <a:t>abv</a:t>
            </a:r>
            <a:r>
              <a:rPr lang="pt-PT" dirty="0"/>
              <a:t>' é uma </a:t>
            </a:r>
            <a:r>
              <a:rPr lang="pt-PT" dirty="0" err="1"/>
              <a:t>string</a:t>
            </a:r>
            <a:r>
              <a:rPr lang="pt-PT" dirty="0"/>
              <a:t> com a respetiva abreviatura. Se existirem 2 ou mais abreviaturas, então a variável '</a:t>
            </a:r>
            <a:r>
              <a:rPr lang="pt-PT" dirty="0" err="1"/>
              <a:t>abv</a:t>
            </a:r>
            <a:r>
              <a:rPr lang="pt-PT" dirty="0"/>
              <a:t>' é uma lista em que cada elemento é uma abreviatura;</a:t>
            </a:r>
          </a:p>
          <a:p>
            <a:pPr marL="685800" lvl="1" indent="-2286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pt-PT" dirty="0"/>
              <a:t>Identificar o(s) temas associado(s) à entrada e processá-lo através da função </a:t>
            </a:r>
            <a:r>
              <a:rPr lang="pt-PT" dirty="0" err="1"/>
              <a:t>processa_tema</a:t>
            </a:r>
            <a:r>
              <a:rPr lang="pt-PT" dirty="0"/>
              <a:t>, que toma como argumento a expressão que fez match, faz algumas eliminações de </a:t>
            </a:r>
            <a:r>
              <a:rPr lang="pt-PT" dirty="0" err="1"/>
              <a:t>tags</a:t>
            </a:r>
            <a:r>
              <a:rPr lang="pt-PT" dirty="0"/>
              <a:t> e caso exista mais do que 1 tema, adiciona um ';' entre estes. Nessas situações em que existe mais do que 1 termo, é feito um </a:t>
            </a:r>
            <a:r>
              <a:rPr lang="pt-PT" dirty="0" err="1"/>
              <a:t>split</a:t>
            </a:r>
            <a:r>
              <a:rPr lang="pt-PT" dirty="0"/>
              <a:t> por ';' e a variável 'tema' passa a ser uma lista, em que cada elemento é um 'tema'. Caso contrário a variável tema é apenas uma </a:t>
            </a:r>
            <a:r>
              <a:rPr lang="pt-PT" dirty="0" err="1"/>
              <a:t>string</a:t>
            </a:r>
            <a:r>
              <a:rPr lang="pt-PT" dirty="0"/>
              <a:t> com o respetivo tema. No fim, a função retorna a variável 'tema’;</a:t>
            </a:r>
          </a:p>
        </p:txBody>
      </p:sp>
    </p:spTree>
    <p:extLst>
      <p:ext uri="{BB962C8B-B14F-4D97-AF65-F5344CB8AC3E}">
        <p14:creationId xmlns:p14="http://schemas.microsoft.com/office/powerpoint/2010/main" val="5623645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 3. Identificar a(s) traduções em espanhol, inglês, português e latim e processá-las através da </a:t>
            </a:r>
            <a:r>
              <a:rPr lang="pt-PT" b="1" dirty="0"/>
              <a:t>função </a:t>
            </a:r>
            <a:r>
              <a:rPr lang="pt-PT" b="1" dirty="0" err="1"/>
              <a:t>processa_trad</a:t>
            </a:r>
            <a:r>
              <a:rPr lang="pt-PT" dirty="0"/>
              <a:t>, que toma como argumento a expressão que fez match, faz o </a:t>
            </a:r>
            <a:r>
              <a:rPr lang="pt-PT" dirty="0" err="1"/>
              <a:t>split</a:t>
            </a:r>
            <a:r>
              <a:rPr lang="pt-PT" dirty="0"/>
              <a:t> da expressão por ';', de forma a ser possível obter uma lista em que cada elemento é uma das várias traduções existentes. Posteriormente, esta lista de traduções é processada através da </a:t>
            </a:r>
            <a:r>
              <a:rPr lang="pt-PT" b="1" dirty="0"/>
              <a:t>função separa</a:t>
            </a:r>
            <a:r>
              <a:rPr lang="pt-PT" dirty="0"/>
              <a:t>, cujo o objetivo é identificar para cada tradução a existência de traduções especiais e de traduções normais e adicioná-las a um dicionário.</a:t>
            </a:r>
          </a:p>
          <a:p>
            <a:pPr marL="45720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Aplicando a </a:t>
            </a:r>
            <a:r>
              <a:rPr lang="pt-PT" b="1" dirty="0"/>
              <a:t>função separa</a:t>
            </a:r>
            <a:r>
              <a:rPr lang="pt-PT" dirty="0"/>
              <a:t>, o resultado que ela retorna é  por exemplo este dicionário (exemplo slide) que é depois retorna na função </a:t>
            </a:r>
            <a:r>
              <a:rPr lang="pt-PT" dirty="0" err="1"/>
              <a:t>processa_tard</a:t>
            </a:r>
            <a:r>
              <a:rPr lang="pt-PT" dirty="0"/>
              <a:t>.</a:t>
            </a:r>
          </a:p>
          <a:p>
            <a:pPr marL="457200" lvl="1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PT" dirty="0"/>
          </a:p>
          <a:p>
            <a:pPr marL="45720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4. Identificar a(s) variantes e o(s) sinónimos e processá-los através da função </a:t>
            </a:r>
            <a:r>
              <a:rPr lang="pt-PT" dirty="0" err="1"/>
              <a:t>processa_extra</a:t>
            </a:r>
            <a:r>
              <a:rPr lang="pt-PT" dirty="0"/>
              <a:t>, que funciona de forma idêntica à da função </a:t>
            </a:r>
            <a:r>
              <a:rPr lang="pt-PT" dirty="0" err="1"/>
              <a:t>processa_trad</a:t>
            </a:r>
            <a:r>
              <a:rPr lang="pt-PT" dirty="0"/>
              <a:t>. Posteriormente, esta lista de sinónimos (ou variantes) é também processada através da função separa, sendo retornado um dicionário conforme explicado anteriormente;</a:t>
            </a:r>
          </a:p>
          <a:p>
            <a:pPr marL="457200" lvl="1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PT" dirty="0"/>
          </a:p>
          <a:p>
            <a:pPr marL="45720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5. O mesmo se fez para as notas mas com o auxílio da função </a:t>
            </a:r>
            <a:r>
              <a:rPr lang="pt-PT" dirty="0" err="1"/>
              <a:t>processa_notas</a:t>
            </a:r>
            <a:r>
              <a:rPr lang="pt-PT" dirty="0"/>
              <a:t> que funciona também de forma idêntica ás funções </a:t>
            </a:r>
            <a:r>
              <a:rPr lang="pt-PT" dirty="0" err="1"/>
              <a:t>processa_trad</a:t>
            </a:r>
            <a:r>
              <a:rPr lang="pt-PT" dirty="0"/>
              <a:t> e </a:t>
            </a:r>
            <a:r>
              <a:rPr lang="pt-PT" dirty="0" err="1"/>
              <a:t>processa_extra</a:t>
            </a:r>
            <a:r>
              <a:rPr lang="pt-PT" dirty="0"/>
              <a:t>. Posteriormente, esta lista de notas é também processada através da função separa, sendo retornado um dicionário conforme explicado anteriormente. </a:t>
            </a:r>
          </a:p>
          <a:p>
            <a:pPr marL="457200" lvl="1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PT" dirty="0"/>
          </a:p>
          <a:p>
            <a:pPr marL="45720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É de realçar que apesar das funções referidas serem muito parecidas, estas tiveram de ser construídas separadamente, pois ao juntar todas as funcionalidades numa só, os resultados obtidos não eram os pretendidos. </a:t>
            </a:r>
          </a:p>
          <a:p>
            <a:pPr marL="457200" lvl="1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PT" dirty="0"/>
          </a:p>
          <a:p>
            <a:pPr marL="45720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Depois de todas as expressões desenvolvidas, cada um dos campos (índice, termo, abreviatura, tema, traduções, sinónimos, variantes e notas) eram adicionados a um dicionário </a:t>
            </a:r>
            <a:r>
              <a:rPr lang="pt-PT" dirty="0" err="1"/>
              <a:t>dic</a:t>
            </a:r>
            <a:r>
              <a:rPr lang="pt-PT" dirty="0"/>
              <a:t>, cuja chave era o índice e os restantes campos eram os valores. Um exemplo de uma entrada de um termo normal no dicionário </a:t>
            </a:r>
            <a:r>
              <a:rPr lang="pt-PT" dirty="0" err="1"/>
              <a:t>dic</a:t>
            </a:r>
            <a:r>
              <a:rPr lang="pt-PT" dirty="0"/>
              <a:t> é:</a:t>
            </a:r>
          </a:p>
          <a:p>
            <a:pPr marL="457200" lvl="1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PT" dirty="0"/>
          </a:p>
          <a:p>
            <a:pPr marL="45720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 err="1"/>
              <a:t>dic</a:t>
            </a:r>
            <a:r>
              <a:rPr lang="pt-PT" dirty="0"/>
              <a:t>[</a:t>
            </a:r>
            <a:r>
              <a:rPr lang="pt-PT" dirty="0" err="1"/>
              <a:t>ent.group</a:t>
            </a:r>
            <a:r>
              <a:rPr lang="pt-PT" dirty="0"/>
              <a:t>(1).strip()] = {                "termo: " : </a:t>
            </a:r>
            <a:r>
              <a:rPr lang="pt-PT" dirty="0" err="1"/>
              <a:t>ent.group</a:t>
            </a:r>
            <a:r>
              <a:rPr lang="pt-PT" dirty="0"/>
              <a:t>(2).strip(),                "</a:t>
            </a:r>
            <a:r>
              <a:rPr lang="pt-PT" dirty="0" err="1"/>
              <a:t>abv</a:t>
            </a:r>
            <a:r>
              <a:rPr lang="pt-PT" dirty="0"/>
              <a:t>: " : </a:t>
            </a:r>
            <a:r>
              <a:rPr lang="pt-PT" dirty="0" err="1"/>
              <a:t>abv</a:t>
            </a:r>
            <a:r>
              <a:rPr lang="pt-PT" dirty="0"/>
              <a:t>,                "tema: " : tem,                "</a:t>
            </a:r>
            <a:r>
              <a:rPr lang="pt-PT" dirty="0" err="1"/>
              <a:t>es</a:t>
            </a:r>
            <a:r>
              <a:rPr lang="pt-PT" dirty="0"/>
              <a:t>: " : </a:t>
            </a:r>
            <a:r>
              <a:rPr lang="pt-PT" dirty="0" err="1"/>
              <a:t>es</a:t>
            </a:r>
            <a:r>
              <a:rPr lang="pt-PT" dirty="0"/>
              <a:t>,                "</a:t>
            </a:r>
            <a:r>
              <a:rPr lang="pt-PT" dirty="0" err="1"/>
              <a:t>en</a:t>
            </a:r>
            <a:r>
              <a:rPr lang="pt-PT" dirty="0"/>
              <a:t>: " : </a:t>
            </a:r>
            <a:r>
              <a:rPr lang="pt-PT" dirty="0" err="1"/>
              <a:t>en</a:t>
            </a:r>
            <a:r>
              <a:rPr lang="pt-PT" dirty="0"/>
              <a:t>,                "</a:t>
            </a:r>
            <a:r>
              <a:rPr lang="pt-PT" dirty="0" err="1"/>
              <a:t>pt</a:t>
            </a:r>
            <a:r>
              <a:rPr lang="pt-PT" dirty="0"/>
              <a:t>: " : </a:t>
            </a:r>
            <a:r>
              <a:rPr lang="pt-PT" dirty="0" err="1"/>
              <a:t>pt</a:t>
            </a:r>
            <a:r>
              <a:rPr lang="pt-PT" dirty="0"/>
              <a:t>,                "la: " : la,                "</a:t>
            </a:r>
            <a:r>
              <a:rPr lang="pt-PT" dirty="0" err="1"/>
              <a:t>sin</a:t>
            </a:r>
            <a:r>
              <a:rPr lang="pt-PT" dirty="0"/>
              <a:t>: " : </a:t>
            </a:r>
            <a:r>
              <a:rPr lang="pt-PT" dirty="0" err="1"/>
              <a:t>sin</a:t>
            </a:r>
            <a:r>
              <a:rPr lang="pt-PT" dirty="0"/>
              <a:t>,                "var: " : var,                "notas: " : </a:t>
            </a:r>
            <a:r>
              <a:rPr lang="pt-PT" dirty="0" err="1"/>
              <a:t>nots</a:t>
            </a:r>
            <a:r>
              <a:rPr lang="pt-PT" dirty="0"/>
              <a:t>            }</a:t>
            </a:r>
          </a:p>
          <a:p>
            <a:pPr marL="457200" lvl="1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5253577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PT" dirty="0"/>
          </a:p>
          <a:p>
            <a:pPr marL="45720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Para as entradas remissivas, foram desenvolvidas expressões regulares para identificar o termo da entrada que o utilizador usa para procurar (termo remissivo), o termo a que corresponde no dicionário (entrada) e se a entrada se deve ou não utilizar. </a:t>
            </a:r>
          </a:p>
          <a:p>
            <a:pPr marL="45720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Foi ainda desenvolvida uma </a:t>
            </a:r>
            <a:r>
              <a:rPr lang="pt-PT" b="1" dirty="0"/>
              <a:t>função auxiliar </a:t>
            </a:r>
            <a:r>
              <a:rPr lang="pt-PT" b="1" dirty="0" err="1"/>
              <a:t>processa_vid</a:t>
            </a:r>
            <a:r>
              <a:rPr lang="pt-PT" b="1" dirty="0"/>
              <a:t> </a:t>
            </a:r>
            <a:r>
              <a:rPr lang="pt-PT" dirty="0"/>
              <a:t>que toma como argumentos o termo remissivo e a entrada e cujo objetivo é fazer algumas eliminações de </a:t>
            </a:r>
            <a:r>
              <a:rPr lang="pt-PT" dirty="0" err="1"/>
              <a:t>tags</a:t>
            </a:r>
            <a:r>
              <a:rPr lang="pt-PT" dirty="0"/>
              <a:t> e limpeza da expressão. No fim é retornado o termo remissivo e a entrada devidamente processados. Posteriormente, estes campos obtidos são adicionados ao dicionário </a:t>
            </a:r>
            <a:r>
              <a:rPr lang="pt-PT" dirty="0" err="1"/>
              <a:t>dic</a:t>
            </a:r>
            <a:r>
              <a:rPr lang="pt-PT" dirty="0"/>
              <a:t>, cuja chave é </a:t>
            </a:r>
            <a:r>
              <a:rPr lang="pt-PT" dirty="0" err="1"/>
              <a:t>vidN</a:t>
            </a:r>
            <a:r>
              <a:rPr lang="pt-PT" dirty="0"/>
              <a:t>, em que N é o número do termo remissivo, por ordem de aparecimento no dicionário. É ainda de realçar que se a entrada remissiva deve ser evitada, então, para essa entrada no dicionário </a:t>
            </a:r>
            <a:r>
              <a:rPr lang="pt-PT" dirty="0" err="1"/>
              <a:t>dic</a:t>
            </a:r>
            <a:r>
              <a:rPr lang="pt-PT" dirty="0"/>
              <a:t>, é ainda acrescentado um campo que é uma </a:t>
            </a:r>
            <a:r>
              <a:rPr lang="pt-PT" dirty="0" err="1"/>
              <a:t>string</a:t>
            </a:r>
            <a:r>
              <a:rPr lang="pt-PT" dirty="0"/>
              <a:t> com chave "</a:t>
            </a:r>
            <a:r>
              <a:rPr lang="pt-PT" dirty="0" err="1"/>
              <a:t>utilizacao</a:t>
            </a:r>
            <a:r>
              <a:rPr lang="pt-PT" dirty="0"/>
              <a:t>" e valor "evitar usar esse termo". </a:t>
            </a:r>
          </a:p>
          <a:p>
            <a:pPr marL="457200" lvl="1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PT" dirty="0"/>
          </a:p>
          <a:p>
            <a:pPr marL="45720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Um exemplo de uma entrada remissiva, cuja utilização deve ser evitada no dicionário </a:t>
            </a:r>
            <a:r>
              <a:rPr lang="pt-PT" dirty="0" err="1"/>
              <a:t>dic</a:t>
            </a:r>
            <a:r>
              <a:rPr lang="pt-PT" dirty="0"/>
              <a:t> é:</a:t>
            </a:r>
          </a:p>
          <a:p>
            <a:pPr marL="457200" lvl="1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PT" dirty="0"/>
          </a:p>
          <a:p>
            <a:pPr marL="45720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 err="1"/>
              <a:t>dic</a:t>
            </a:r>
            <a:r>
              <a:rPr lang="pt-PT" dirty="0"/>
              <a:t>["</a:t>
            </a:r>
            <a:r>
              <a:rPr lang="pt-PT" dirty="0" err="1"/>
              <a:t>vid</a:t>
            </a:r>
            <a:r>
              <a:rPr lang="pt-PT" dirty="0"/>
              <a:t> "+</a:t>
            </a:r>
            <a:r>
              <a:rPr lang="pt-PT" dirty="0" err="1"/>
              <a:t>str</a:t>
            </a:r>
            <a:r>
              <a:rPr lang="pt-PT" dirty="0"/>
              <a:t>(c)] = {                "termo: " : </a:t>
            </a:r>
            <a:r>
              <a:rPr lang="pt-PT" dirty="0" err="1"/>
              <a:t>termo_remissivo</a:t>
            </a:r>
            <a:r>
              <a:rPr lang="pt-PT" dirty="0"/>
              <a:t>,                "entrada: " : entrada,                "</a:t>
            </a:r>
            <a:r>
              <a:rPr lang="pt-PT" dirty="0" err="1"/>
              <a:t>utilizacao</a:t>
            </a:r>
            <a:r>
              <a:rPr lang="pt-PT" dirty="0"/>
              <a:t>" : "evitar usar esse termo"            }E para entradas remissivas que não é preciso evitar é:dic["vid "+</a:t>
            </a:r>
            <a:r>
              <a:rPr lang="pt-PT" dirty="0" err="1"/>
              <a:t>str</a:t>
            </a:r>
            <a:r>
              <a:rPr lang="pt-PT" dirty="0"/>
              <a:t>(c)] = {                "termo: " : </a:t>
            </a:r>
            <a:r>
              <a:rPr lang="pt-PT" dirty="0" err="1"/>
              <a:t>termo_remissivo</a:t>
            </a:r>
            <a:r>
              <a:rPr lang="pt-PT" dirty="0"/>
              <a:t>,                "entrada: " : entrada            }</a:t>
            </a:r>
          </a:p>
          <a:p>
            <a:endParaRPr lang="pt-PT" dirty="0"/>
          </a:p>
          <a:p>
            <a:r>
              <a:rPr lang="pt-PT" dirty="0"/>
              <a:t>E para entradas remissivas que não é preciso evitar é: </a:t>
            </a:r>
            <a:r>
              <a:rPr lang="pt-PT" dirty="0" err="1"/>
              <a:t>dic</a:t>
            </a:r>
            <a:r>
              <a:rPr lang="pt-PT" dirty="0"/>
              <a:t>["</a:t>
            </a:r>
            <a:r>
              <a:rPr lang="pt-PT" dirty="0" err="1"/>
              <a:t>vid</a:t>
            </a:r>
            <a:r>
              <a:rPr lang="pt-PT" dirty="0"/>
              <a:t> "+</a:t>
            </a:r>
            <a:r>
              <a:rPr lang="pt-PT" dirty="0" err="1"/>
              <a:t>str</a:t>
            </a:r>
            <a:r>
              <a:rPr lang="pt-PT" dirty="0"/>
              <a:t>(c)] = {                "termo: " : </a:t>
            </a:r>
            <a:r>
              <a:rPr lang="pt-PT" dirty="0" err="1"/>
              <a:t>termo_remissivo</a:t>
            </a:r>
            <a:r>
              <a:rPr lang="pt-PT" dirty="0"/>
              <a:t>,                "entrada: " : entrada            }</a:t>
            </a:r>
          </a:p>
          <a:p>
            <a:endParaRPr lang="pt-PT" dirty="0"/>
          </a:p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6878196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ge1fa7927be_2_13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7" name="Google Shape;687;ge1fa7927be_2_13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Nesta 5ª etapa foi desenvolvida uma função cujo objetivo foi eliminar os valores nulos existentes no dicionário </a:t>
            </a:r>
            <a:r>
              <a:rPr lang="pt-PT" dirty="0" err="1"/>
              <a:t>dic</a:t>
            </a:r>
            <a:r>
              <a:rPr lang="pt-PT" dirty="0"/>
              <a:t>. Isto porque nem todos os termos apresentam temas, abreviaturas, traduções em latim, sinónimos, variantes e notas. Assim sendo, a função </a:t>
            </a:r>
            <a:r>
              <a:rPr lang="pt-PT" dirty="0" err="1"/>
              <a:t>elimina_nulos</a:t>
            </a:r>
            <a:r>
              <a:rPr lang="pt-PT" dirty="0"/>
              <a:t> recebe como argumento o dicionário e para cada elemento verifica se o valor é ou não nulo. Se for nulo, elimina-o, se não for, adiciona-o ao dicionário limpo, uma versão do dicionário passado como argumento mas que não tem valores nulos.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977773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ge1fa7927be_2_13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7" name="Google Shape;687;ge1fa7927be_2_13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Nesta última etapa, invocou-se a </a:t>
            </a:r>
            <a:r>
              <a:rPr lang="pt-PT" b="1" dirty="0"/>
              <a:t>função </a:t>
            </a:r>
            <a:r>
              <a:rPr lang="pt-PT" b="1" dirty="0" err="1"/>
              <a:t>processa_entradas</a:t>
            </a:r>
            <a:r>
              <a:rPr lang="pt-PT" b="1" dirty="0"/>
              <a:t> </a:t>
            </a:r>
            <a:r>
              <a:rPr lang="pt-PT" dirty="0"/>
              <a:t>que devolve o dicionário </a:t>
            </a:r>
            <a:r>
              <a:rPr lang="pt-PT" dirty="0" err="1"/>
              <a:t>dic</a:t>
            </a:r>
            <a:r>
              <a:rPr lang="pt-PT" dirty="0"/>
              <a:t> e de seguida foi invocada a função </a:t>
            </a:r>
            <a:r>
              <a:rPr lang="pt-PT" dirty="0" err="1"/>
              <a:t>elimina_nulos</a:t>
            </a:r>
            <a:r>
              <a:rPr lang="pt-PT" dirty="0"/>
              <a:t> para eliminar os valores nulos desse dicionário, obtendo-se o dicionário limpo. Por último, esse dicionário foi passado como argumento na função </a:t>
            </a:r>
            <a:r>
              <a:rPr lang="pt-PT" dirty="0" err="1"/>
              <a:t>dump</a:t>
            </a:r>
            <a:r>
              <a:rPr lang="pt-PT" dirty="0"/>
              <a:t> do módulo </a:t>
            </a:r>
            <a:r>
              <a:rPr lang="pt-PT" dirty="0" err="1"/>
              <a:t>json</a:t>
            </a:r>
            <a:r>
              <a:rPr lang="pt-PT" dirty="0"/>
              <a:t>, de forma a escrever no ficheiro "</a:t>
            </a:r>
            <a:r>
              <a:rPr lang="pt-PT" dirty="0" err="1"/>
              <a:t>dicionario.json</a:t>
            </a:r>
            <a:r>
              <a:rPr lang="pt-PT" dirty="0"/>
              <a:t>" o dicionário limpo.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77540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Aqui temos então o nosso produto final, um ficheiro </a:t>
            </a:r>
            <a:r>
              <a:rPr lang="pt-PT" dirty="0" err="1"/>
              <a:t>json</a:t>
            </a:r>
            <a:r>
              <a:rPr lang="pt-PT" dirty="0"/>
              <a:t> com toda a informação relevante extraída do dicionário médico no formato </a:t>
            </a:r>
            <a:r>
              <a:rPr lang="pt-PT" dirty="0" err="1"/>
              <a:t>pdf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5682130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ge1fa7927be_2_27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6" name="Google Shape;746;ge1fa7927be_2_27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gd2902cdb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2" name="Google Shape;642;gd2902cdb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ge1fa7927be_2_13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7" name="Google Shape;687;ge1fa7927be_2_13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O 1º passo foi converter o ficheiro "medicina.pdf" no "medicina.xml", através da utilização do comando '</a:t>
            </a:r>
            <a:r>
              <a:rPr lang="pt-PT" dirty="0" err="1"/>
              <a:t>pdftohtml</a:t>
            </a:r>
            <a:r>
              <a:rPr lang="pt-PT" dirty="0"/>
              <a:t> -</a:t>
            </a:r>
            <a:r>
              <a:rPr lang="pt-PT" dirty="0" err="1"/>
              <a:t>xml</a:t>
            </a:r>
            <a:r>
              <a:rPr lang="pt-PT" dirty="0"/>
              <a:t>' na linha de comandos. Escolhemos usar o ficheiro em .</a:t>
            </a:r>
            <a:r>
              <a:rPr lang="pt-PT" dirty="0" err="1"/>
              <a:t>xml</a:t>
            </a:r>
            <a:r>
              <a:rPr lang="pt-PT" dirty="0"/>
              <a:t> e não em .html ou .</a:t>
            </a:r>
            <a:r>
              <a:rPr lang="pt-PT" dirty="0" err="1"/>
              <a:t>txt</a:t>
            </a:r>
            <a:r>
              <a:rPr lang="pt-PT" dirty="0"/>
              <a:t>, porque nestes dois últimos formatos, a explicação e a tradução dos termos não estavam contíguos em relação ao respetivo termo, o que dificultaria bastante a execução do trabalho. Posteriormente, foram executados alguns passos genéricos, que incluem a abertura do ficheiro "medicina.xml" para leitura, a leitura desse mesmo ficheiro e também a criação de um ficheiro em JSON, "</a:t>
            </a:r>
            <a:r>
              <a:rPr lang="pt-PT" dirty="0" err="1"/>
              <a:t>dicionario.json</a:t>
            </a:r>
            <a:r>
              <a:rPr lang="pt-PT" dirty="0"/>
              <a:t>", com permissões de escrita, de forma a que posteriormente ficasse nele contido o dicionário médico.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PT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Após isto, procedemos à limpeza do documento com a eliminação de carateres e de linhas que estavam a dificultar o </a:t>
            </a:r>
            <a:r>
              <a:rPr lang="pt-PT" dirty="0" err="1"/>
              <a:t>parsing</a:t>
            </a:r>
            <a:r>
              <a:rPr lang="pt-PT" dirty="0"/>
              <a:t> do documento, porque não eram necessários e simultaneamente dificultavam a identificação de elementos marcadores de termos de interesse. Para isto utilizamos um conjunto de expressões regulares a utilizar com a função </a:t>
            </a:r>
            <a:r>
              <a:rPr lang="pt-PT" dirty="0" err="1"/>
              <a:t>sub</a:t>
            </a:r>
            <a:r>
              <a:rPr lang="pt-PT" dirty="0"/>
              <a:t>, cujo o objetivo era: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PT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PT" dirty="0"/>
              <a:t>Eliminar as linhas iniciais que não fazem parte das entradas do dicionário em si, como, a capa, o prefácio, os agradecimentos, o limiar, entre outros;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PT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PT" dirty="0"/>
              <a:t>Eliminar as linhas que continham </a:t>
            </a:r>
            <a:r>
              <a:rPr lang="pt-PT" dirty="0" err="1"/>
              <a:t>FFVocabulario</a:t>
            </a:r>
            <a:r>
              <a:rPr lang="pt-PT" dirty="0"/>
              <a:t>, pois estas indicam as quebras de página e não são necessárias no </a:t>
            </a:r>
            <a:r>
              <a:rPr lang="pt-PT" dirty="0" err="1"/>
              <a:t>parsing</a:t>
            </a:r>
            <a:r>
              <a:rPr lang="pt-PT" dirty="0"/>
              <a:t> do documento;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PT" dirty="0"/>
              <a:t>Eliminação das </a:t>
            </a:r>
            <a:r>
              <a:rPr lang="pt-PT" dirty="0" err="1"/>
              <a:t>tags</a:t>
            </a:r>
            <a:r>
              <a:rPr lang="pt-PT" dirty="0"/>
              <a:t> &lt;</a:t>
            </a:r>
            <a:r>
              <a:rPr lang="pt-PT" dirty="0" err="1"/>
              <a:t>text</a:t>
            </a:r>
            <a:r>
              <a:rPr lang="pt-PT" dirty="0"/>
              <a:t> &gt;, &lt;/</a:t>
            </a:r>
            <a:r>
              <a:rPr lang="pt-PT" dirty="0" err="1"/>
              <a:t>text</a:t>
            </a:r>
            <a:r>
              <a:rPr lang="pt-PT" dirty="0"/>
              <a:t>&gt;, &lt;</a:t>
            </a:r>
            <a:r>
              <a:rPr lang="pt-PT" dirty="0" err="1"/>
              <a:t>page</a:t>
            </a:r>
            <a:r>
              <a:rPr lang="pt-PT" dirty="0"/>
              <a:t>&gt;, &lt;/</a:t>
            </a:r>
            <a:r>
              <a:rPr lang="pt-PT" dirty="0" err="1"/>
              <a:t>page</a:t>
            </a:r>
            <a:r>
              <a:rPr lang="pt-PT" dirty="0"/>
              <a:t>&gt;, &lt;</a:t>
            </a:r>
            <a:r>
              <a:rPr lang="pt-PT" dirty="0" err="1"/>
              <a:t>fontspec</a:t>
            </a:r>
            <a:r>
              <a:rPr lang="pt-PT" dirty="0"/>
              <a:t>&gt; e de algum eventual conteúdo existente no seu interior;</a:t>
            </a:r>
          </a:p>
          <a:p>
            <a:pPr marL="158750" indent="0">
              <a:buNone/>
            </a:pP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883861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PT" dirty="0"/>
              <a:t>Eliminação das </a:t>
            </a:r>
            <a:r>
              <a:rPr lang="pt-PT" dirty="0" err="1"/>
              <a:t>tags</a:t>
            </a:r>
            <a:r>
              <a:rPr lang="pt-PT" dirty="0"/>
              <a:t> &lt;b&gt;, &lt;/b&gt;,  &lt;i&gt; e &lt;/i&gt; que não tinham nenhum conteúdo no seu interior;</a:t>
            </a:r>
          </a:p>
        </p:txBody>
      </p:sp>
    </p:spTree>
    <p:extLst>
      <p:ext uri="{BB962C8B-B14F-4D97-AF65-F5344CB8AC3E}">
        <p14:creationId xmlns:p14="http://schemas.microsoft.com/office/powerpoint/2010/main" val="1123602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pt-PT" dirty="0"/>
              <a:t>Eliminar as </a:t>
            </a:r>
            <a:r>
              <a:rPr lang="pt-PT" dirty="0" err="1"/>
              <a:t>tags</a:t>
            </a:r>
            <a:r>
              <a:rPr lang="pt-PT" dirty="0"/>
              <a:t> &lt;i&gt;&lt;b&gt; e &lt;/b&gt;&lt;/i&gt; que se encontravam juntas.</a:t>
            </a:r>
          </a:p>
        </p:txBody>
      </p:sp>
    </p:spTree>
    <p:extLst>
      <p:ext uri="{BB962C8B-B14F-4D97-AF65-F5344CB8AC3E}">
        <p14:creationId xmlns:p14="http://schemas.microsoft.com/office/powerpoint/2010/main" val="26791034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ge1fa7927be_2_13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7" name="Google Shape;687;ge1fa7927be_2_13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Nesta 2ª etapa procedeu-se à correção de algumas situações que dificultavam o </a:t>
            </a:r>
            <a:r>
              <a:rPr lang="pt-PT" dirty="0" err="1"/>
              <a:t>parsing</a:t>
            </a:r>
            <a:r>
              <a:rPr lang="pt-PT" dirty="0"/>
              <a:t> do documento. É de realçar que no ficheiro "medicina.pdf" existiam 2 tipos de entradas: as normais e as remissivas.  Elaborou-se então um conjunto de expressões regulares a utilizar com a função </a:t>
            </a:r>
            <a:r>
              <a:rPr lang="pt-PT" dirty="0" err="1"/>
              <a:t>sub</a:t>
            </a:r>
            <a:r>
              <a:rPr lang="pt-PT" dirty="0"/>
              <a:t>, </a:t>
            </a:r>
            <a:r>
              <a:rPr lang="pt-PT" dirty="0" err="1"/>
              <a:t>novamento</a:t>
            </a:r>
            <a:r>
              <a:rPr lang="pt-PT" dirty="0"/>
              <a:t>, com o objetivo de: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pt-PT" dirty="0"/>
              <a:t>Substituir as linhas das entradas normais que ocupam 2 linhas por 1 linha só com toda a expressão e o mesmo se fez para as entradas normais que ocupavam 3 linhas;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pt-PT" dirty="0"/>
              <a:t>Substituir as linhas das entradas normais que ficam apenas com a abreviatura na linha seguinte por 1 linha só com toda a expressão;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1829985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ge1fa7927be_2_13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7" name="Google Shape;687;ge1fa7927be_2_13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pt-PT" dirty="0"/>
              <a:t>Substituir as linhas das normais que têm o índice numa linha e o resto da entrada noutra linha por 1 linha só com toda a expressão. Nesta substituição (CLICK)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pt-PT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920446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pt-PT" dirty="0"/>
              <a:t>Nesta substituição foi utilizada a função </a:t>
            </a:r>
            <a:r>
              <a:rPr lang="pt-PT" dirty="0" err="1"/>
              <a:t>processa_espacos</a:t>
            </a:r>
            <a:r>
              <a:rPr lang="pt-PT" dirty="0"/>
              <a:t>, que aplica uma série de substituições às linhas que fazem match. A função foi utilizada, pois não era possível  efetuar todas as substituições de uma vez só;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2078499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 rot="5400000">
            <a:off x="5815962" y="1145069"/>
            <a:ext cx="2533983" cy="3541194"/>
          </a:xfrm>
          <a:custGeom>
            <a:avLst/>
            <a:gdLst/>
            <a:ahLst/>
            <a:cxnLst/>
            <a:rect l="l" t="t" r="r" b="b"/>
            <a:pathLst>
              <a:path w="119598" h="167136" extrusionOk="0">
                <a:moveTo>
                  <a:pt x="12289" y="1"/>
                </a:moveTo>
                <a:lnTo>
                  <a:pt x="11344" y="6085"/>
                </a:lnTo>
                <a:lnTo>
                  <a:pt x="15344" y="6400"/>
                </a:lnTo>
                <a:cubicBezTo>
                  <a:pt x="15497" y="5574"/>
                  <a:pt x="16397" y="5372"/>
                  <a:pt x="17306" y="5372"/>
                </a:cubicBezTo>
                <a:cubicBezTo>
                  <a:pt x="17545" y="5372"/>
                  <a:pt x="17784" y="5386"/>
                  <a:pt x="18010" y="5406"/>
                </a:cubicBezTo>
                <a:cubicBezTo>
                  <a:pt x="18024" y="5406"/>
                  <a:pt x="18038" y="5406"/>
                  <a:pt x="18052" y="5406"/>
                </a:cubicBezTo>
                <a:cubicBezTo>
                  <a:pt x="19269" y="5406"/>
                  <a:pt x="20239" y="6439"/>
                  <a:pt x="20167" y="7661"/>
                </a:cubicBezTo>
                <a:cubicBezTo>
                  <a:pt x="20080" y="8774"/>
                  <a:pt x="19147" y="9632"/>
                  <a:pt x="18077" y="9632"/>
                </a:cubicBezTo>
                <a:cubicBezTo>
                  <a:pt x="17959" y="9632"/>
                  <a:pt x="17839" y="9621"/>
                  <a:pt x="17719" y="9600"/>
                </a:cubicBezTo>
                <a:cubicBezTo>
                  <a:pt x="16628" y="9527"/>
                  <a:pt x="15344" y="7903"/>
                  <a:pt x="15319" y="6836"/>
                </a:cubicBezTo>
                <a:lnTo>
                  <a:pt x="10423" y="6012"/>
                </a:lnTo>
                <a:lnTo>
                  <a:pt x="11417" y="14520"/>
                </a:lnTo>
                <a:lnTo>
                  <a:pt x="15586" y="15757"/>
                </a:lnTo>
                <a:cubicBezTo>
                  <a:pt x="15737" y="14832"/>
                  <a:pt x="16154" y="14480"/>
                  <a:pt x="16991" y="14480"/>
                </a:cubicBezTo>
                <a:cubicBezTo>
                  <a:pt x="17098" y="14480"/>
                  <a:pt x="17211" y="14485"/>
                  <a:pt x="17331" y="14496"/>
                </a:cubicBezTo>
                <a:cubicBezTo>
                  <a:pt x="18446" y="14642"/>
                  <a:pt x="19222" y="15635"/>
                  <a:pt x="19149" y="16726"/>
                </a:cubicBezTo>
                <a:cubicBezTo>
                  <a:pt x="19052" y="17841"/>
                  <a:pt x="18155" y="18690"/>
                  <a:pt x="17040" y="18714"/>
                </a:cubicBezTo>
                <a:cubicBezTo>
                  <a:pt x="15950" y="18617"/>
                  <a:pt x="15756" y="17453"/>
                  <a:pt x="15731" y="16387"/>
                </a:cubicBezTo>
                <a:lnTo>
                  <a:pt x="11078" y="16387"/>
                </a:lnTo>
                <a:lnTo>
                  <a:pt x="11078" y="24580"/>
                </a:lnTo>
                <a:lnTo>
                  <a:pt x="14423" y="25331"/>
                </a:lnTo>
                <a:cubicBezTo>
                  <a:pt x="14600" y="24309"/>
                  <a:pt x="15491" y="23592"/>
                  <a:pt x="16498" y="23592"/>
                </a:cubicBezTo>
                <a:cubicBezTo>
                  <a:pt x="16589" y="23592"/>
                  <a:pt x="16681" y="23598"/>
                  <a:pt x="16774" y="23610"/>
                </a:cubicBezTo>
                <a:cubicBezTo>
                  <a:pt x="17889" y="23731"/>
                  <a:pt x="18689" y="24725"/>
                  <a:pt x="18616" y="25864"/>
                </a:cubicBezTo>
                <a:cubicBezTo>
                  <a:pt x="18520" y="26964"/>
                  <a:pt x="17599" y="27828"/>
                  <a:pt x="16504" y="27828"/>
                </a:cubicBezTo>
                <a:cubicBezTo>
                  <a:pt x="16489" y="27828"/>
                  <a:pt x="16474" y="27828"/>
                  <a:pt x="16459" y="27828"/>
                </a:cubicBezTo>
                <a:cubicBezTo>
                  <a:pt x="15319" y="27804"/>
                  <a:pt x="14423" y="26907"/>
                  <a:pt x="14374" y="25767"/>
                </a:cubicBezTo>
                <a:lnTo>
                  <a:pt x="10399" y="25477"/>
                </a:lnTo>
                <a:lnTo>
                  <a:pt x="9793" y="34227"/>
                </a:lnTo>
                <a:lnTo>
                  <a:pt x="13986" y="34906"/>
                </a:lnTo>
                <a:cubicBezTo>
                  <a:pt x="14175" y="33892"/>
                  <a:pt x="14845" y="32673"/>
                  <a:pt x="15884" y="32673"/>
                </a:cubicBezTo>
                <a:cubicBezTo>
                  <a:pt x="15914" y="32673"/>
                  <a:pt x="15944" y="32674"/>
                  <a:pt x="15974" y="32676"/>
                </a:cubicBezTo>
                <a:cubicBezTo>
                  <a:pt x="15988" y="32675"/>
                  <a:pt x="16001" y="32675"/>
                  <a:pt x="16015" y="32675"/>
                </a:cubicBezTo>
                <a:cubicBezTo>
                  <a:pt x="17232" y="32675"/>
                  <a:pt x="18203" y="33732"/>
                  <a:pt x="18131" y="34954"/>
                </a:cubicBezTo>
                <a:cubicBezTo>
                  <a:pt x="18043" y="36077"/>
                  <a:pt x="17095" y="36920"/>
                  <a:pt x="15996" y="36920"/>
                </a:cubicBezTo>
                <a:cubicBezTo>
                  <a:pt x="15885" y="36920"/>
                  <a:pt x="15772" y="36911"/>
                  <a:pt x="15659" y="36893"/>
                </a:cubicBezTo>
                <a:cubicBezTo>
                  <a:pt x="14568" y="36821"/>
                  <a:pt x="14083" y="36336"/>
                  <a:pt x="14059" y="35269"/>
                </a:cubicBezTo>
                <a:lnTo>
                  <a:pt x="8944" y="35730"/>
                </a:lnTo>
                <a:lnTo>
                  <a:pt x="9284" y="41475"/>
                </a:lnTo>
                <a:lnTo>
                  <a:pt x="13283" y="42250"/>
                </a:lnTo>
                <a:cubicBezTo>
                  <a:pt x="13463" y="41286"/>
                  <a:pt x="14991" y="40737"/>
                  <a:pt x="16082" y="40737"/>
                </a:cubicBezTo>
                <a:cubicBezTo>
                  <a:pt x="16170" y="40737"/>
                  <a:pt x="16256" y="40740"/>
                  <a:pt x="16337" y="40747"/>
                </a:cubicBezTo>
                <a:cubicBezTo>
                  <a:pt x="17501" y="40820"/>
                  <a:pt x="17331" y="42905"/>
                  <a:pt x="17259" y="44068"/>
                </a:cubicBezTo>
                <a:cubicBezTo>
                  <a:pt x="17115" y="45143"/>
                  <a:pt x="16219" y="45935"/>
                  <a:pt x="15149" y="45935"/>
                </a:cubicBezTo>
                <a:cubicBezTo>
                  <a:pt x="15133" y="45935"/>
                  <a:pt x="15117" y="45935"/>
                  <a:pt x="15101" y="45935"/>
                </a:cubicBezTo>
                <a:cubicBezTo>
                  <a:pt x="14010" y="45910"/>
                  <a:pt x="13114" y="45086"/>
                  <a:pt x="13041" y="43996"/>
                </a:cubicBezTo>
                <a:lnTo>
                  <a:pt x="9235" y="41959"/>
                </a:lnTo>
                <a:lnTo>
                  <a:pt x="9138" y="52770"/>
                </a:lnTo>
                <a:lnTo>
                  <a:pt x="12411" y="52601"/>
                </a:lnTo>
                <a:cubicBezTo>
                  <a:pt x="12662" y="51474"/>
                  <a:pt x="13551" y="50949"/>
                  <a:pt x="14444" y="50949"/>
                </a:cubicBezTo>
                <a:cubicBezTo>
                  <a:pt x="15529" y="50949"/>
                  <a:pt x="16620" y="51724"/>
                  <a:pt x="16580" y="53134"/>
                </a:cubicBezTo>
                <a:cubicBezTo>
                  <a:pt x="16510" y="54247"/>
                  <a:pt x="16352" y="55249"/>
                  <a:pt x="15320" y="55249"/>
                </a:cubicBezTo>
                <a:cubicBezTo>
                  <a:pt x="15273" y="55249"/>
                  <a:pt x="15224" y="55247"/>
                  <a:pt x="15174" y="55243"/>
                </a:cubicBezTo>
                <a:cubicBezTo>
                  <a:pt x="14083" y="55170"/>
                  <a:pt x="13235" y="54297"/>
                  <a:pt x="13211" y="53207"/>
                </a:cubicBezTo>
                <a:lnTo>
                  <a:pt x="9235" y="52916"/>
                </a:lnTo>
                <a:lnTo>
                  <a:pt x="7732" y="61399"/>
                </a:lnTo>
                <a:lnTo>
                  <a:pt x="11732" y="61690"/>
                </a:lnTo>
                <a:cubicBezTo>
                  <a:pt x="11910" y="60668"/>
                  <a:pt x="12801" y="59951"/>
                  <a:pt x="13807" y="59951"/>
                </a:cubicBezTo>
                <a:cubicBezTo>
                  <a:pt x="13898" y="59951"/>
                  <a:pt x="13991" y="59957"/>
                  <a:pt x="14083" y="59969"/>
                </a:cubicBezTo>
                <a:cubicBezTo>
                  <a:pt x="15198" y="60115"/>
                  <a:pt x="15998" y="61109"/>
                  <a:pt x="15925" y="62224"/>
                </a:cubicBezTo>
                <a:cubicBezTo>
                  <a:pt x="15830" y="63347"/>
                  <a:pt x="14909" y="64188"/>
                  <a:pt x="13815" y="64188"/>
                </a:cubicBezTo>
                <a:cubicBezTo>
                  <a:pt x="13799" y="64188"/>
                  <a:pt x="13784" y="64187"/>
                  <a:pt x="13768" y="64187"/>
                </a:cubicBezTo>
                <a:cubicBezTo>
                  <a:pt x="12629" y="64163"/>
                  <a:pt x="11732" y="63266"/>
                  <a:pt x="11683" y="62151"/>
                </a:cubicBezTo>
                <a:lnTo>
                  <a:pt x="7708" y="61836"/>
                </a:lnTo>
                <a:lnTo>
                  <a:pt x="7054" y="70489"/>
                </a:lnTo>
                <a:lnTo>
                  <a:pt x="11296" y="69835"/>
                </a:lnTo>
                <a:cubicBezTo>
                  <a:pt x="11422" y="69141"/>
                  <a:pt x="11764" y="68991"/>
                  <a:pt x="12288" y="68991"/>
                </a:cubicBezTo>
                <a:cubicBezTo>
                  <a:pt x="12569" y="68991"/>
                  <a:pt x="12903" y="69034"/>
                  <a:pt x="13283" y="69059"/>
                </a:cubicBezTo>
                <a:cubicBezTo>
                  <a:pt x="13297" y="69059"/>
                  <a:pt x="13311" y="69059"/>
                  <a:pt x="13326" y="69059"/>
                </a:cubicBezTo>
                <a:cubicBezTo>
                  <a:pt x="14542" y="69059"/>
                  <a:pt x="15512" y="70092"/>
                  <a:pt x="15441" y="71338"/>
                </a:cubicBezTo>
                <a:cubicBezTo>
                  <a:pt x="15353" y="72460"/>
                  <a:pt x="14405" y="73303"/>
                  <a:pt x="13305" y="73303"/>
                </a:cubicBezTo>
                <a:cubicBezTo>
                  <a:pt x="13194" y="73303"/>
                  <a:pt x="13082" y="73295"/>
                  <a:pt x="12968" y="73277"/>
                </a:cubicBezTo>
                <a:cubicBezTo>
                  <a:pt x="11877" y="73180"/>
                  <a:pt x="11805" y="72089"/>
                  <a:pt x="11756" y="71023"/>
                </a:cubicBezTo>
                <a:lnTo>
                  <a:pt x="7030" y="70926"/>
                </a:lnTo>
                <a:lnTo>
                  <a:pt x="7320" y="79409"/>
                </a:lnTo>
                <a:lnTo>
                  <a:pt x="10908" y="79434"/>
                </a:lnTo>
                <a:cubicBezTo>
                  <a:pt x="11093" y="78437"/>
                  <a:pt x="12232" y="77684"/>
                  <a:pt x="13286" y="77684"/>
                </a:cubicBezTo>
                <a:cubicBezTo>
                  <a:pt x="13334" y="77684"/>
                  <a:pt x="13381" y="77685"/>
                  <a:pt x="13429" y="77688"/>
                </a:cubicBezTo>
                <a:cubicBezTo>
                  <a:pt x="14592" y="77785"/>
                  <a:pt x="14641" y="79264"/>
                  <a:pt x="14544" y="80427"/>
                </a:cubicBezTo>
                <a:cubicBezTo>
                  <a:pt x="14475" y="81532"/>
                  <a:pt x="13554" y="82374"/>
                  <a:pt x="12466" y="82374"/>
                </a:cubicBezTo>
                <a:cubicBezTo>
                  <a:pt x="12408" y="82374"/>
                  <a:pt x="12349" y="82372"/>
                  <a:pt x="12289" y="82367"/>
                </a:cubicBezTo>
                <a:cubicBezTo>
                  <a:pt x="11199" y="82294"/>
                  <a:pt x="10787" y="81567"/>
                  <a:pt x="10762" y="80500"/>
                </a:cubicBezTo>
                <a:lnTo>
                  <a:pt x="6351" y="80040"/>
                </a:lnTo>
                <a:lnTo>
                  <a:pt x="6181" y="89251"/>
                </a:lnTo>
                <a:lnTo>
                  <a:pt x="10181" y="89541"/>
                </a:lnTo>
                <a:cubicBezTo>
                  <a:pt x="10366" y="88546"/>
                  <a:pt x="11259" y="87816"/>
                  <a:pt x="12268" y="87816"/>
                </a:cubicBezTo>
                <a:cubicBezTo>
                  <a:pt x="12315" y="87816"/>
                  <a:pt x="12363" y="87817"/>
                  <a:pt x="12411" y="87820"/>
                </a:cubicBezTo>
                <a:cubicBezTo>
                  <a:pt x="13574" y="87917"/>
                  <a:pt x="14471" y="87845"/>
                  <a:pt x="14374" y="89008"/>
                </a:cubicBezTo>
                <a:cubicBezTo>
                  <a:pt x="14303" y="90144"/>
                  <a:pt x="13308" y="92042"/>
                  <a:pt x="12179" y="92042"/>
                </a:cubicBezTo>
                <a:cubicBezTo>
                  <a:pt x="12151" y="92042"/>
                  <a:pt x="12123" y="92040"/>
                  <a:pt x="12096" y="92038"/>
                </a:cubicBezTo>
                <a:cubicBezTo>
                  <a:pt x="11005" y="91941"/>
                  <a:pt x="10496" y="91505"/>
                  <a:pt x="10472" y="90438"/>
                </a:cubicBezTo>
                <a:lnTo>
                  <a:pt x="6496" y="90147"/>
                </a:lnTo>
                <a:lnTo>
                  <a:pt x="5018" y="97759"/>
                </a:lnTo>
                <a:lnTo>
                  <a:pt x="9017" y="98074"/>
                </a:lnTo>
                <a:cubicBezTo>
                  <a:pt x="9200" y="97069"/>
                  <a:pt x="10049" y="96344"/>
                  <a:pt x="11058" y="96344"/>
                </a:cubicBezTo>
                <a:cubicBezTo>
                  <a:pt x="11121" y="96344"/>
                  <a:pt x="11184" y="96347"/>
                  <a:pt x="11247" y="96353"/>
                </a:cubicBezTo>
                <a:cubicBezTo>
                  <a:pt x="12411" y="96425"/>
                  <a:pt x="13598" y="96595"/>
                  <a:pt x="13501" y="97759"/>
                </a:cubicBezTo>
                <a:cubicBezTo>
                  <a:pt x="13430" y="98898"/>
                  <a:pt x="12150" y="100573"/>
                  <a:pt x="11004" y="100573"/>
                </a:cubicBezTo>
                <a:cubicBezTo>
                  <a:pt x="10980" y="100573"/>
                  <a:pt x="10956" y="100572"/>
                  <a:pt x="10932" y="100570"/>
                </a:cubicBezTo>
                <a:cubicBezTo>
                  <a:pt x="9841" y="100473"/>
                  <a:pt x="8969" y="100086"/>
                  <a:pt x="8944" y="99019"/>
                </a:cubicBezTo>
                <a:lnTo>
                  <a:pt x="4993" y="98219"/>
                </a:lnTo>
                <a:lnTo>
                  <a:pt x="4363" y="106873"/>
                </a:lnTo>
                <a:lnTo>
                  <a:pt x="8484" y="106630"/>
                </a:lnTo>
                <a:cubicBezTo>
                  <a:pt x="8656" y="105706"/>
                  <a:pt x="9304" y="105430"/>
                  <a:pt x="10210" y="105430"/>
                </a:cubicBezTo>
                <a:cubicBezTo>
                  <a:pt x="10325" y="105430"/>
                  <a:pt x="10445" y="105434"/>
                  <a:pt x="10568" y="105443"/>
                </a:cubicBezTo>
                <a:cubicBezTo>
                  <a:pt x="12411" y="105564"/>
                  <a:pt x="13211" y="107818"/>
                  <a:pt x="11877" y="109078"/>
                </a:cubicBezTo>
                <a:cubicBezTo>
                  <a:pt x="11456" y="109492"/>
                  <a:pt x="10942" y="109677"/>
                  <a:pt x="10436" y="109677"/>
                </a:cubicBezTo>
                <a:cubicBezTo>
                  <a:pt x="9372" y="109677"/>
                  <a:pt x="8347" y="108857"/>
                  <a:pt x="8314" y="107624"/>
                </a:cubicBezTo>
                <a:lnTo>
                  <a:pt x="4315" y="107309"/>
                </a:lnTo>
                <a:lnTo>
                  <a:pt x="3684" y="115962"/>
                </a:lnTo>
                <a:lnTo>
                  <a:pt x="7514" y="115575"/>
                </a:lnTo>
                <a:cubicBezTo>
                  <a:pt x="7671" y="114715"/>
                  <a:pt x="8409" y="114501"/>
                  <a:pt x="9261" y="114501"/>
                </a:cubicBezTo>
                <a:cubicBezTo>
                  <a:pt x="9466" y="114501"/>
                  <a:pt x="9678" y="114514"/>
                  <a:pt x="9890" y="114532"/>
                </a:cubicBezTo>
                <a:cubicBezTo>
                  <a:pt x="11053" y="114605"/>
                  <a:pt x="11926" y="115623"/>
                  <a:pt x="11853" y="116787"/>
                </a:cubicBezTo>
                <a:cubicBezTo>
                  <a:pt x="11769" y="117800"/>
                  <a:pt x="11776" y="118115"/>
                  <a:pt x="11026" y="118115"/>
                </a:cubicBezTo>
                <a:cubicBezTo>
                  <a:pt x="10915" y="118115"/>
                  <a:pt x="10788" y="118108"/>
                  <a:pt x="10641" y="118096"/>
                </a:cubicBezTo>
                <a:cubicBezTo>
                  <a:pt x="9550" y="118023"/>
                  <a:pt x="7660" y="117780"/>
                  <a:pt x="7636" y="116714"/>
                </a:cubicBezTo>
                <a:lnTo>
                  <a:pt x="3660" y="116399"/>
                </a:lnTo>
                <a:lnTo>
                  <a:pt x="3660" y="116399"/>
                </a:lnTo>
                <a:lnTo>
                  <a:pt x="4048" y="124422"/>
                </a:lnTo>
                <a:lnTo>
                  <a:pt x="8023" y="124713"/>
                </a:lnTo>
                <a:cubicBezTo>
                  <a:pt x="8206" y="123708"/>
                  <a:pt x="9077" y="122983"/>
                  <a:pt x="10088" y="122983"/>
                </a:cubicBezTo>
                <a:cubicBezTo>
                  <a:pt x="10151" y="122983"/>
                  <a:pt x="10214" y="122986"/>
                  <a:pt x="10278" y="122992"/>
                </a:cubicBezTo>
                <a:cubicBezTo>
                  <a:pt x="11441" y="123065"/>
                  <a:pt x="11271" y="124713"/>
                  <a:pt x="11174" y="125876"/>
                </a:cubicBezTo>
                <a:cubicBezTo>
                  <a:pt x="11117" y="126791"/>
                  <a:pt x="10491" y="126972"/>
                  <a:pt x="9660" y="126972"/>
                </a:cubicBezTo>
                <a:cubicBezTo>
                  <a:pt x="9434" y="126972"/>
                  <a:pt x="9193" y="126958"/>
                  <a:pt x="8944" y="126943"/>
                </a:cubicBezTo>
                <a:cubicBezTo>
                  <a:pt x="7854" y="126846"/>
                  <a:pt x="8023" y="126216"/>
                  <a:pt x="7999" y="125149"/>
                </a:cubicBezTo>
                <a:lnTo>
                  <a:pt x="4024" y="124858"/>
                </a:lnTo>
                <a:lnTo>
                  <a:pt x="3030" y="133391"/>
                </a:lnTo>
                <a:lnTo>
                  <a:pt x="6327" y="134433"/>
                </a:lnTo>
                <a:cubicBezTo>
                  <a:pt x="6504" y="133411"/>
                  <a:pt x="7395" y="132694"/>
                  <a:pt x="8402" y="132694"/>
                </a:cubicBezTo>
                <a:cubicBezTo>
                  <a:pt x="8493" y="132694"/>
                  <a:pt x="8585" y="132700"/>
                  <a:pt x="8678" y="132712"/>
                </a:cubicBezTo>
                <a:cubicBezTo>
                  <a:pt x="9793" y="132857"/>
                  <a:pt x="10593" y="133851"/>
                  <a:pt x="10520" y="134966"/>
                </a:cubicBezTo>
                <a:cubicBezTo>
                  <a:pt x="10424" y="136090"/>
                  <a:pt x="9504" y="136930"/>
                  <a:pt x="8409" y="136930"/>
                </a:cubicBezTo>
                <a:cubicBezTo>
                  <a:pt x="8394" y="136930"/>
                  <a:pt x="8378" y="136930"/>
                  <a:pt x="8363" y="136930"/>
                </a:cubicBezTo>
                <a:cubicBezTo>
                  <a:pt x="7223" y="136905"/>
                  <a:pt x="6327" y="136008"/>
                  <a:pt x="6278" y="134893"/>
                </a:cubicBezTo>
                <a:lnTo>
                  <a:pt x="2545" y="134118"/>
                </a:lnTo>
                <a:lnTo>
                  <a:pt x="1648" y="143232"/>
                </a:lnTo>
                <a:lnTo>
                  <a:pt x="5648" y="143547"/>
                </a:lnTo>
                <a:cubicBezTo>
                  <a:pt x="5833" y="142528"/>
                  <a:pt x="6704" y="141797"/>
                  <a:pt x="7732" y="141797"/>
                </a:cubicBezTo>
                <a:cubicBezTo>
                  <a:pt x="7781" y="141797"/>
                  <a:pt x="7829" y="141798"/>
                  <a:pt x="7878" y="141802"/>
                </a:cubicBezTo>
                <a:cubicBezTo>
                  <a:pt x="9041" y="141899"/>
                  <a:pt x="10981" y="142408"/>
                  <a:pt x="10908" y="143571"/>
                </a:cubicBezTo>
                <a:cubicBezTo>
                  <a:pt x="10814" y="144698"/>
                  <a:pt x="9311" y="146097"/>
                  <a:pt x="8160" y="146097"/>
                </a:cubicBezTo>
                <a:cubicBezTo>
                  <a:pt x="8122" y="146097"/>
                  <a:pt x="8085" y="146095"/>
                  <a:pt x="8048" y="146092"/>
                </a:cubicBezTo>
                <a:cubicBezTo>
                  <a:pt x="6957" y="146019"/>
                  <a:pt x="6569" y="145462"/>
                  <a:pt x="6545" y="144395"/>
                </a:cubicBezTo>
                <a:lnTo>
                  <a:pt x="2400" y="144589"/>
                </a:lnTo>
                <a:lnTo>
                  <a:pt x="1261" y="148565"/>
                </a:lnTo>
                <a:lnTo>
                  <a:pt x="5187" y="151958"/>
                </a:lnTo>
                <a:cubicBezTo>
                  <a:pt x="5376" y="150918"/>
                  <a:pt x="6349" y="149556"/>
                  <a:pt x="7409" y="149556"/>
                </a:cubicBezTo>
                <a:cubicBezTo>
                  <a:pt x="7436" y="149556"/>
                  <a:pt x="7463" y="149557"/>
                  <a:pt x="7490" y="149558"/>
                </a:cubicBezTo>
                <a:cubicBezTo>
                  <a:pt x="9041" y="149680"/>
                  <a:pt x="9357" y="151231"/>
                  <a:pt x="9163" y="153170"/>
                </a:cubicBezTo>
                <a:cubicBezTo>
                  <a:pt x="9048" y="154274"/>
                  <a:pt x="8147" y="155117"/>
                  <a:pt x="7060" y="155117"/>
                </a:cubicBezTo>
                <a:cubicBezTo>
                  <a:pt x="7002" y="155117"/>
                  <a:pt x="6943" y="155114"/>
                  <a:pt x="6884" y="155109"/>
                </a:cubicBezTo>
                <a:cubicBezTo>
                  <a:pt x="5793" y="155036"/>
                  <a:pt x="4872" y="154503"/>
                  <a:pt x="4824" y="153461"/>
                </a:cubicBezTo>
                <a:lnTo>
                  <a:pt x="1164" y="151910"/>
                </a:lnTo>
                <a:lnTo>
                  <a:pt x="0" y="157460"/>
                </a:lnTo>
                <a:lnTo>
                  <a:pt x="102169" y="167083"/>
                </a:lnTo>
                <a:lnTo>
                  <a:pt x="102872" y="167132"/>
                </a:lnTo>
                <a:cubicBezTo>
                  <a:pt x="102934" y="167134"/>
                  <a:pt x="102995" y="167135"/>
                  <a:pt x="103056" y="167135"/>
                </a:cubicBezTo>
                <a:cubicBezTo>
                  <a:pt x="105812" y="167135"/>
                  <a:pt x="108137" y="165010"/>
                  <a:pt x="108350" y="162236"/>
                </a:cubicBezTo>
                <a:lnTo>
                  <a:pt x="108350" y="162090"/>
                </a:lnTo>
                <a:lnTo>
                  <a:pt x="119452" y="13236"/>
                </a:lnTo>
                <a:lnTo>
                  <a:pt x="119452" y="13211"/>
                </a:lnTo>
                <a:cubicBezTo>
                  <a:pt x="119597" y="10327"/>
                  <a:pt x="117464" y="7855"/>
                  <a:pt x="114580" y="7612"/>
                </a:cubicBezTo>
                <a:lnTo>
                  <a:pt x="114386" y="7612"/>
                </a:lnTo>
                <a:lnTo>
                  <a:pt x="12289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" name="Google Shape;10;p2"/>
          <p:cNvGrpSpPr/>
          <p:nvPr/>
        </p:nvGrpSpPr>
        <p:grpSpPr>
          <a:xfrm>
            <a:off x="4928136" y="423323"/>
            <a:ext cx="1022836" cy="3202898"/>
            <a:chOff x="4623336" y="423323"/>
            <a:chExt cx="1022836" cy="3202898"/>
          </a:xfrm>
        </p:grpSpPr>
        <p:sp>
          <p:nvSpPr>
            <p:cNvPr id="11" name="Google Shape;11;p2"/>
            <p:cNvSpPr/>
            <p:nvPr/>
          </p:nvSpPr>
          <p:spPr>
            <a:xfrm>
              <a:off x="4623336" y="3030603"/>
              <a:ext cx="1022836" cy="595619"/>
            </a:xfrm>
            <a:custGeom>
              <a:avLst/>
              <a:gdLst/>
              <a:ahLst/>
              <a:cxnLst/>
              <a:rect l="l" t="t" r="r" b="b"/>
              <a:pathLst>
                <a:path w="40068" h="18060" extrusionOk="0">
                  <a:moveTo>
                    <a:pt x="2109" y="1"/>
                  </a:moveTo>
                  <a:lnTo>
                    <a:pt x="0" y="9915"/>
                  </a:lnTo>
                  <a:lnTo>
                    <a:pt x="37935" y="18059"/>
                  </a:lnTo>
                  <a:lnTo>
                    <a:pt x="34663" y="12169"/>
                  </a:lnTo>
                  <a:lnTo>
                    <a:pt x="40068" y="8121"/>
                  </a:lnTo>
                  <a:lnTo>
                    <a:pt x="210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784437" y="423323"/>
              <a:ext cx="472179" cy="984868"/>
            </a:xfrm>
            <a:custGeom>
              <a:avLst/>
              <a:gdLst/>
              <a:ahLst/>
              <a:cxnLst/>
              <a:rect l="l" t="t" r="r" b="b"/>
              <a:pathLst>
                <a:path w="15223" h="32230" extrusionOk="0">
                  <a:moveTo>
                    <a:pt x="8253" y="0"/>
                  </a:moveTo>
                  <a:cubicBezTo>
                    <a:pt x="8121" y="0"/>
                    <a:pt x="7988" y="5"/>
                    <a:pt x="7854" y="16"/>
                  </a:cubicBezTo>
                  <a:lnTo>
                    <a:pt x="0" y="622"/>
                  </a:lnTo>
                  <a:lnTo>
                    <a:pt x="2497" y="32230"/>
                  </a:lnTo>
                  <a:lnTo>
                    <a:pt x="10351" y="31624"/>
                  </a:lnTo>
                  <a:cubicBezTo>
                    <a:pt x="13138" y="31382"/>
                    <a:pt x="15223" y="28958"/>
                    <a:pt x="15005" y="26170"/>
                  </a:cubicBezTo>
                  <a:lnTo>
                    <a:pt x="13308" y="4718"/>
                  </a:lnTo>
                  <a:cubicBezTo>
                    <a:pt x="13123" y="2040"/>
                    <a:pt x="10894" y="0"/>
                    <a:pt x="825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898660" y="1508094"/>
              <a:ext cx="472179" cy="984899"/>
            </a:xfrm>
            <a:custGeom>
              <a:avLst/>
              <a:gdLst/>
              <a:ahLst/>
              <a:cxnLst/>
              <a:rect l="l" t="t" r="r" b="b"/>
              <a:pathLst>
                <a:path w="15223" h="32231" extrusionOk="0">
                  <a:moveTo>
                    <a:pt x="8253" y="1"/>
                  </a:moveTo>
                  <a:cubicBezTo>
                    <a:pt x="8121" y="1"/>
                    <a:pt x="7988" y="6"/>
                    <a:pt x="7854" y="16"/>
                  </a:cubicBezTo>
                  <a:lnTo>
                    <a:pt x="0" y="622"/>
                  </a:lnTo>
                  <a:lnTo>
                    <a:pt x="2497" y="32231"/>
                  </a:lnTo>
                  <a:lnTo>
                    <a:pt x="10351" y="31625"/>
                  </a:lnTo>
                  <a:cubicBezTo>
                    <a:pt x="13138" y="31406"/>
                    <a:pt x="15223" y="28958"/>
                    <a:pt x="15005" y="26171"/>
                  </a:cubicBezTo>
                  <a:lnTo>
                    <a:pt x="13308" y="4719"/>
                  </a:lnTo>
                  <a:cubicBezTo>
                    <a:pt x="13123" y="2041"/>
                    <a:pt x="10894" y="1"/>
                    <a:pt x="82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oogle Shape;14;p2"/>
          <p:cNvGrpSpPr/>
          <p:nvPr/>
        </p:nvGrpSpPr>
        <p:grpSpPr>
          <a:xfrm>
            <a:off x="277552" y="47250"/>
            <a:ext cx="5492512" cy="6920173"/>
            <a:chOff x="-27248" y="47250"/>
            <a:chExt cx="5492512" cy="6920173"/>
          </a:xfrm>
        </p:grpSpPr>
        <p:sp>
          <p:nvSpPr>
            <p:cNvPr id="15" name="Google Shape;15;p2"/>
            <p:cNvSpPr/>
            <p:nvPr/>
          </p:nvSpPr>
          <p:spPr>
            <a:xfrm>
              <a:off x="-27248" y="93023"/>
              <a:ext cx="5447622" cy="6874400"/>
            </a:xfrm>
            <a:custGeom>
              <a:avLst/>
              <a:gdLst/>
              <a:ahLst/>
              <a:cxnLst/>
              <a:rect l="l" t="t" r="r" b="b"/>
              <a:pathLst>
                <a:path w="120616" h="185619" extrusionOk="0">
                  <a:moveTo>
                    <a:pt x="103320" y="0"/>
                  </a:moveTo>
                  <a:cubicBezTo>
                    <a:pt x="103188" y="0"/>
                    <a:pt x="103055" y="6"/>
                    <a:pt x="102921" y="17"/>
                  </a:cubicBezTo>
                  <a:lnTo>
                    <a:pt x="92013" y="889"/>
                  </a:lnTo>
                  <a:lnTo>
                    <a:pt x="91964" y="477"/>
                  </a:lnTo>
                  <a:cubicBezTo>
                    <a:pt x="91964" y="344"/>
                    <a:pt x="91863" y="232"/>
                    <a:pt x="91772" y="232"/>
                  </a:cubicBezTo>
                  <a:cubicBezTo>
                    <a:pt x="91763" y="232"/>
                    <a:pt x="91755" y="233"/>
                    <a:pt x="91746" y="235"/>
                  </a:cubicBezTo>
                  <a:lnTo>
                    <a:pt x="88595" y="477"/>
                  </a:lnTo>
                  <a:lnTo>
                    <a:pt x="88329" y="501"/>
                  </a:lnTo>
                  <a:lnTo>
                    <a:pt x="87286" y="574"/>
                  </a:lnTo>
                  <a:lnTo>
                    <a:pt x="86777" y="623"/>
                  </a:lnTo>
                  <a:lnTo>
                    <a:pt x="86002" y="695"/>
                  </a:lnTo>
                  <a:lnTo>
                    <a:pt x="85493" y="744"/>
                  </a:lnTo>
                  <a:lnTo>
                    <a:pt x="84911" y="768"/>
                  </a:lnTo>
                  <a:cubicBezTo>
                    <a:pt x="84790" y="817"/>
                    <a:pt x="84693" y="938"/>
                    <a:pt x="84717" y="1059"/>
                  </a:cubicBezTo>
                  <a:lnTo>
                    <a:pt x="84765" y="1471"/>
                  </a:lnTo>
                  <a:lnTo>
                    <a:pt x="10714" y="7434"/>
                  </a:lnTo>
                  <a:lnTo>
                    <a:pt x="9138" y="7555"/>
                  </a:lnTo>
                  <a:lnTo>
                    <a:pt x="4654" y="7919"/>
                  </a:lnTo>
                  <a:cubicBezTo>
                    <a:pt x="1988" y="8137"/>
                    <a:pt x="0" y="10488"/>
                    <a:pt x="218" y="13154"/>
                  </a:cubicBezTo>
                  <a:lnTo>
                    <a:pt x="12483" y="165378"/>
                  </a:lnTo>
                  <a:cubicBezTo>
                    <a:pt x="12668" y="167933"/>
                    <a:pt x="14797" y="169855"/>
                    <a:pt x="17295" y="169855"/>
                  </a:cubicBezTo>
                  <a:cubicBezTo>
                    <a:pt x="17427" y="169855"/>
                    <a:pt x="17561" y="169849"/>
                    <a:pt x="17695" y="169838"/>
                  </a:cubicBezTo>
                  <a:lnTo>
                    <a:pt x="31051" y="168747"/>
                  </a:lnTo>
                  <a:lnTo>
                    <a:pt x="32408" y="185618"/>
                  </a:lnTo>
                  <a:lnTo>
                    <a:pt x="33232" y="184649"/>
                  </a:lnTo>
                  <a:lnTo>
                    <a:pt x="34081" y="183655"/>
                  </a:lnTo>
                  <a:lnTo>
                    <a:pt x="38007" y="179122"/>
                  </a:lnTo>
                  <a:lnTo>
                    <a:pt x="43122" y="183388"/>
                  </a:lnTo>
                  <a:lnTo>
                    <a:pt x="43631" y="183824"/>
                  </a:lnTo>
                  <a:lnTo>
                    <a:pt x="44601" y="184624"/>
                  </a:lnTo>
                  <a:lnTo>
                    <a:pt x="43243" y="167778"/>
                  </a:lnTo>
                  <a:lnTo>
                    <a:pt x="96691" y="163463"/>
                  </a:lnTo>
                  <a:lnTo>
                    <a:pt x="97806" y="163391"/>
                  </a:lnTo>
                  <a:lnTo>
                    <a:pt x="97855" y="163778"/>
                  </a:lnTo>
                  <a:cubicBezTo>
                    <a:pt x="97830" y="163924"/>
                    <a:pt x="97952" y="164021"/>
                    <a:pt x="98073" y="164045"/>
                  </a:cubicBezTo>
                  <a:lnTo>
                    <a:pt x="98655" y="163997"/>
                  </a:lnTo>
                  <a:lnTo>
                    <a:pt x="99164" y="163948"/>
                  </a:lnTo>
                  <a:lnTo>
                    <a:pt x="99939" y="163900"/>
                  </a:lnTo>
                  <a:lnTo>
                    <a:pt x="100448" y="163851"/>
                  </a:lnTo>
                  <a:lnTo>
                    <a:pt x="101491" y="163754"/>
                  </a:lnTo>
                  <a:lnTo>
                    <a:pt x="101757" y="163754"/>
                  </a:lnTo>
                  <a:lnTo>
                    <a:pt x="104908" y="163488"/>
                  </a:lnTo>
                  <a:cubicBezTo>
                    <a:pt x="105029" y="163463"/>
                    <a:pt x="105102" y="163342"/>
                    <a:pt x="105078" y="163197"/>
                  </a:cubicBezTo>
                  <a:lnTo>
                    <a:pt x="105054" y="162785"/>
                  </a:lnTo>
                  <a:lnTo>
                    <a:pt x="115937" y="161936"/>
                  </a:lnTo>
                  <a:cubicBezTo>
                    <a:pt x="118604" y="161718"/>
                    <a:pt x="120615" y="159367"/>
                    <a:pt x="120397" y="156700"/>
                  </a:cubicBezTo>
                  <a:lnTo>
                    <a:pt x="108132" y="4452"/>
                  </a:lnTo>
                  <a:cubicBezTo>
                    <a:pt x="107925" y="1920"/>
                    <a:pt x="105816" y="0"/>
                    <a:pt x="1033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dist="2095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17597" y="47250"/>
              <a:ext cx="5447667" cy="6290469"/>
            </a:xfrm>
            <a:custGeom>
              <a:avLst/>
              <a:gdLst/>
              <a:ahLst/>
              <a:cxnLst/>
              <a:rect l="l" t="t" r="r" b="b"/>
              <a:pathLst>
                <a:path w="120617" h="169852" extrusionOk="0">
                  <a:moveTo>
                    <a:pt x="103300" y="0"/>
                  </a:moveTo>
                  <a:cubicBezTo>
                    <a:pt x="103167" y="0"/>
                    <a:pt x="103033" y="5"/>
                    <a:pt x="102897" y="16"/>
                  </a:cubicBezTo>
                  <a:lnTo>
                    <a:pt x="4655" y="7919"/>
                  </a:lnTo>
                  <a:cubicBezTo>
                    <a:pt x="1989" y="8137"/>
                    <a:pt x="1" y="10488"/>
                    <a:pt x="219" y="13154"/>
                  </a:cubicBezTo>
                  <a:lnTo>
                    <a:pt x="12484" y="165378"/>
                  </a:lnTo>
                  <a:cubicBezTo>
                    <a:pt x="12693" y="167924"/>
                    <a:pt x="14824" y="169851"/>
                    <a:pt x="17337" y="169851"/>
                  </a:cubicBezTo>
                  <a:cubicBezTo>
                    <a:pt x="17456" y="169851"/>
                    <a:pt x="17575" y="169847"/>
                    <a:pt x="17696" y="169838"/>
                  </a:cubicBezTo>
                  <a:lnTo>
                    <a:pt x="115962" y="161912"/>
                  </a:lnTo>
                  <a:cubicBezTo>
                    <a:pt x="118629" y="161694"/>
                    <a:pt x="120616" y="159367"/>
                    <a:pt x="120398" y="156700"/>
                  </a:cubicBezTo>
                  <a:lnTo>
                    <a:pt x="108133" y="4452"/>
                  </a:lnTo>
                  <a:cubicBezTo>
                    <a:pt x="107926" y="1920"/>
                    <a:pt x="105817" y="0"/>
                    <a:pt x="1033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dist="2095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 rot="-122978">
              <a:off x="486266" y="319877"/>
              <a:ext cx="372548" cy="6005546"/>
            </a:xfrm>
            <a:custGeom>
              <a:avLst/>
              <a:gdLst/>
              <a:ahLst/>
              <a:cxnLst/>
              <a:rect l="l" t="t" r="r" b="b"/>
              <a:pathLst>
                <a:path w="14642" h="162042" extrusionOk="0">
                  <a:moveTo>
                    <a:pt x="1576" y="1"/>
                  </a:moveTo>
                  <a:lnTo>
                    <a:pt x="1" y="146"/>
                  </a:lnTo>
                  <a:lnTo>
                    <a:pt x="13066" y="162041"/>
                  </a:lnTo>
                  <a:lnTo>
                    <a:pt x="14642" y="161920"/>
                  </a:lnTo>
                  <a:lnTo>
                    <a:pt x="1576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 rot="-122954">
              <a:off x="485527" y="324058"/>
              <a:ext cx="344516" cy="5991417"/>
            </a:xfrm>
            <a:custGeom>
              <a:avLst/>
              <a:gdLst/>
              <a:ahLst/>
              <a:cxnLst/>
              <a:rect l="l" t="t" r="r" b="b"/>
              <a:pathLst>
                <a:path w="13575" h="161945" extrusionOk="0">
                  <a:moveTo>
                    <a:pt x="461" y="1"/>
                  </a:moveTo>
                  <a:lnTo>
                    <a:pt x="1" y="49"/>
                  </a:lnTo>
                  <a:lnTo>
                    <a:pt x="13114" y="161944"/>
                  </a:lnTo>
                  <a:lnTo>
                    <a:pt x="13575" y="161896"/>
                  </a:lnTo>
                  <a:lnTo>
                    <a:pt x="461" y="1"/>
                  </a:lnTo>
                  <a:close/>
                </a:path>
              </a:pathLst>
            </a:custGeom>
            <a:solidFill>
              <a:srgbClr val="6E6E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" name="Google Shape;19;p2"/>
          <p:cNvSpPr txBox="1">
            <a:spLocks noGrp="1"/>
          </p:cNvSpPr>
          <p:nvPr>
            <p:ph type="ctrTitle"/>
          </p:nvPr>
        </p:nvSpPr>
        <p:spPr>
          <a:xfrm rot="-289913">
            <a:off x="1063815" y="1221424"/>
            <a:ext cx="4142120" cy="162514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ubTitle" idx="1"/>
          </p:nvPr>
        </p:nvSpPr>
        <p:spPr>
          <a:xfrm rot="178701">
            <a:off x="5561443" y="2373587"/>
            <a:ext cx="3042810" cy="82581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00">
                <a:latin typeface="Nothing You Could Do"/>
                <a:ea typeface="Nothing You Could Do"/>
                <a:cs typeface="Nothing You Could Do"/>
                <a:sym typeface="Nothing You Could D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oogle Shape;22;p3"/>
          <p:cNvGrpSpPr/>
          <p:nvPr/>
        </p:nvGrpSpPr>
        <p:grpSpPr>
          <a:xfrm>
            <a:off x="302763" y="127725"/>
            <a:ext cx="8557525" cy="4863699"/>
            <a:chOff x="302763" y="127725"/>
            <a:chExt cx="8557525" cy="4863699"/>
          </a:xfrm>
        </p:grpSpPr>
        <p:sp>
          <p:nvSpPr>
            <p:cNvPr id="23" name="Google Shape;23;p3"/>
            <p:cNvSpPr/>
            <p:nvPr/>
          </p:nvSpPr>
          <p:spPr>
            <a:xfrm>
              <a:off x="407638" y="127725"/>
              <a:ext cx="4164403" cy="4863699"/>
            </a:xfrm>
            <a:custGeom>
              <a:avLst/>
              <a:gdLst/>
              <a:ahLst/>
              <a:cxnLst/>
              <a:rect l="l" t="t" r="r" b="b"/>
              <a:pathLst>
                <a:path w="102660" h="157414" extrusionOk="0">
                  <a:moveTo>
                    <a:pt x="2843" y="0"/>
                  </a:moveTo>
                  <a:cubicBezTo>
                    <a:pt x="1274" y="0"/>
                    <a:pt x="0" y="1274"/>
                    <a:pt x="0" y="2844"/>
                  </a:cubicBezTo>
                  <a:lnTo>
                    <a:pt x="0" y="154570"/>
                  </a:lnTo>
                  <a:cubicBezTo>
                    <a:pt x="0" y="156139"/>
                    <a:pt x="1274" y="157413"/>
                    <a:pt x="2843" y="157413"/>
                  </a:cubicBezTo>
                  <a:lnTo>
                    <a:pt x="102659" y="157413"/>
                  </a:lnTo>
                  <a:lnTo>
                    <a:pt x="102659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>
              <a:off x="614162" y="255650"/>
              <a:ext cx="3957989" cy="4586054"/>
            </a:xfrm>
            <a:custGeom>
              <a:avLst/>
              <a:gdLst/>
              <a:ahLst/>
              <a:cxnLst/>
              <a:rect l="l" t="t" r="r" b="b"/>
              <a:pathLst>
                <a:path w="97224" h="148428" extrusionOk="0">
                  <a:moveTo>
                    <a:pt x="911" y="0"/>
                  </a:moveTo>
                  <a:cubicBezTo>
                    <a:pt x="410" y="0"/>
                    <a:pt x="1" y="410"/>
                    <a:pt x="1" y="910"/>
                  </a:cubicBezTo>
                  <a:lnTo>
                    <a:pt x="1" y="147518"/>
                  </a:lnTo>
                  <a:cubicBezTo>
                    <a:pt x="1" y="148019"/>
                    <a:pt x="410" y="148428"/>
                    <a:pt x="911" y="148428"/>
                  </a:cubicBezTo>
                  <a:lnTo>
                    <a:pt x="97223" y="148428"/>
                  </a:lnTo>
                  <a:lnTo>
                    <a:pt x="97223" y="0"/>
                  </a:lnTo>
                  <a:close/>
                </a:path>
              </a:pathLst>
            </a:custGeom>
            <a:solidFill>
              <a:srgbClr val="FEF2DA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>
              <a:off x="4572841" y="127725"/>
              <a:ext cx="4163510" cy="4863699"/>
            </a:xfrm>
            <a:custGeom>
              <a:avLst/>
              <a:gdLst/>
              <a:ahLst/>
              <a:cxnLst/>
              <a:rect l="l" t="t" r="r" b="b"/>
              <a:pathLst>
                <a:path w="102638" h="157414" extrusionOk="0">
                  <a:moveTo>
                    <a:pt x="1" y="0"/>
                  </a:moveTo>
                  <a:lnTo>
                    <a:pt x="1" y="157413"/>
                  </a:lnTo>
                  <a:lnTo>
                    <a:pt x="99794" y="157413"/>
                  </a:lnTo>
                  <a:cubicBezTo>
                    <a:pt x="101364" y="157413"/>
                    <a:pt x="102637" y="156139"/>
                    <a:pt x="102637" y="154570"/>
                  </a:cubicBezTo>
                  <a:lnTo>
                    <a:pt x="102637" y="2844"/>
                  </a:lnTo>
                  <a:cubicBezTo>
                    <a:pt x="102637" y="1274"/>
                    <a:pt x="101364" y="0"/>
                    <a:pt x="997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>
              <a:off x="8084425" y="3811425"/>
              <a:ext cx="692700" cy="262750"/>
            </a:xfrm>
            <a:custGeom>
              <a:avLst/>
              <a:gdLst/>
              <a:ahLst/>
              <a:cxnLst/>
              <a:rect l="l" t="t" r="r" b="b"/>
              <a:pathLst>
                <a:path w="27708" h="10510" extrusionOk="0">
                  <a:moveTo>
                    <a:pt x="26979" y="0"/>
                  </a:moveTo>
                  <a:lnTo>
                    <a:pt x="1" y="2434"/>
                  </a:lnTo>
                  <a:lnTo>
                    <a:pt x="729" y="10509"/>
                  </a:lnTo>
                  <a:lnTo>
                    <a:pt x="27707" y="8098"/>
                  </a:lnTo>
                  <a:lnTo>
                    <a:pt x="2697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>
              <a:off x="4571938" y="255650"/>
              <a:ext cx="3957912" cy="4586054"/>
            </a:xfrm>
            <a:custGeom>
              <a:avLst/>
              <a:gdLst/>
              <a:ahLst/>
              <a:cxnLst/>
              <a:rect l="l" t="t" r="r" b="b"/>
              <a:pathLst>
                <a:path w="97246" h="148428" extrusionOk="0">
                  <a:moveTo>
                    <a:pt x="0" y="0"/>
                  </a:moveTo>
                  <a:lnTo>
                    <a:pt x="0" y="148428"/>
                  </a:lnTo>
                  <a:lnTo>
                    <a:pt x="96336" y="148428"/>
                  </a:lnTo>
                  <a:cubicBezTo>
                    <a:pt x="96836" y="148428"/>
                    <a:pt x="97246" y="148019"/>
                    <a:pt x="97246" y="147518"/>
                  </a:cubicBezTo>
                  <a:lnTo>
                    <a:pt x="97246" y="910"/>
                  </a:lnTo>
                  <a:cubicBezTo>
                    <a:pt x="97246" y="410"/>
                    <a:pt x="96836" y="0"/>
                    <a:pt x="96336" y="0"/>
                  </a:cubicBezTo>
                  <a:close/>
                </a:path>
              </a:pathLst>
            </a:custGeom>
            <a:solidFill>
              <a:srgbClr val="DED4BF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8152813" y="2602825"/>
              <a:ext cx="707475" cy="365700"/>
            </a:xfrm>
            <a:custGeom>
              <a:avLst/>
              <a:gdLst/>
              <a:ahLst/>
              <a:cxnLst/>
              <a:rect l="l" t="t" r="r" b="b"/>
              <a:pathLst>
                <a:path w="28299" h="14628" extrusionOk="0">
                  <a:moveTo>
                    <a:pt x="2025" y="1"/>
                  </a:moveTo>
                  <a:lnTo>
                    <a:pt x="1" y="7871"/>
                  </a:lnTo>
                  <a:lnTo>
                    <a:pt x="26251" y="14627"/>
                  </a:lnTo>
                  <a:lnTo>
                    <a:pt x="28298" y="6757"/>
                  </a:lnTo>
                  <a:lnTo>
                    <a:pt x="202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>
              <a:off x="302763" y="3968500"/>
              <a:ext cx="677325" cy="203025"/>
            </a:xfrm>
            <a:custGeom>
              <a:avLst/>
              <a:gdLst/>
              <a:ahLst/>
              <a:cxnLst/>
              <a:rect l="l" t="t" r="r" b="b"/>
              <a:pathLst>
                <a:path w="27093" h="8121" extrusionOk="0">
                  <a:moveTo>
                    <a:pt x="1" y="0"/>
                  </a:moveTo>
                  <a:lnTo>
                    <a:pt x="1" y="8121"/>
                  </a:lnTo>
                  <a:lnTo>
                    <a:pt x="27093" y="8121"/>
                  </a:lnTo>
                  <a:lnTo>
                    <a:pt x="2709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477150" y="4405525"/>
              <a:ext cx="676750" cy="203050"/>
            </a:xfrm>
            <a:custGeom>
              <a:avLst/>
              <a:gdLst/>
              <a:ahLst/>
              <a:cxnLst/>
              <a:rect l="l" t="t" r="r" b="b"/>
              <a:pathLst>
                <a:path w="27070" h="8122" extrusionOk="0">
                  <a:moveTo>
                    <a:pt x="0" y="0"/>
                  </a:moveTo>
                  <a:lnTo>
                    <a:pt x="0" y="8121"/>
                  </a:lnTo>
                  <a:lnTo>
                    <a:pt x="27070" y="8121"/>
                  </a:lnTo>
                  <a:lnTo>
                    <a:pt x="2707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8092400" y="2335550"/>
              <a:ext cx="676750" cy="203025"/>
            </a:xfrm>
            <a:custGeom>
              <a:avLst/>
              <a:gdLst/>
              <a:ahLst/>
              <a:cxnLst/>
              <a:rect l="l" t="t" r="r" b="b"/>
              <a:pathLst>
                <a:path w="27070" h="8121" extrusionOk="0">
                  <a:moveTo>
                    <a:pt x="0" y="0"/>
                  </a:moveTo>
                  <a:lnTo>
                    <a:pt x="0" y="8121"/>
                  </a:lnTo>
                  <a:lnTo>
                    <a:pt x="27070" y="8121"/>
                  </a:lnTo>
                  <a:lnTo>
                    <a:pt x="2707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10581514">
              <a:off x="477142" y="2735673"/>
              <a:ext cx="472181" cy="984841"/>
            </a:xfrm>
            <a:custGeom>
              <a:avLst/>
              <a:gdLst/>
              <a:ahLst/>
              <a:cxnLst/>
              <a:rect l="l" t="t" r="r" b="b"/>
              <a:pathLst>
                <a:path w="15223" h="32230" extrusionOk="0">
                  <a:moveTo>
                    <a:pt x="8253" y="0"/>
                  </a:moveTo>
                  <a:cubicBezTo>
                    <a:pt x="8121" y="0"/>
                    <a:pt x="7988" y="5"/>
                    <a:pt x="7854" y="16"/>
                  </a:cubicBezTo>
                  <a:lnTo>
                    <a:pt x="0" y="622"/>
                  </a:lnTo>
                  <a:lnTo>
                    <a:pt x="2497" y="32230"/>
                  </a:lnTo>
                  <a:lnTo>
                    <a:pt x="10351" y="31624"/>
                  </a:lnTo>
                  <a:cubicBezTo>
                    <a:pt x="13138" y="31382"/>
                    <a:pt x="15223" y="28958"/>
                    <a:pt x="15005" y="26170"/>
                  </a:cubicBezTo>
                  <a:lnTo>
                    <a:pt x="13308" y="4718"/>
                  </a:lnTo>
                  <a:cubicBezTo>
                    <a:pt x="13123" y="2040"/>
                    <a:pt x="10894" y="0"/>
                    <a:pt x="82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rot="298797">
              <a:off x="8194688" y="558123"/>
              <a:ext cx="472173" cy="984910"/>
            </a:xfrm>
            <a:custGeom>
              <a:avLst/>
              <a:gdLst/>
              <a:ahLst/>
              <a:cxnLst/>
              <a:rect l="l" t="t" r="r" b="b"/>
              <a:pathLst>
                <a:path w="15223" h="32231" extrusionOk="0">
                  <a:moveTo>
                    <a:pt x="8253" y="1"/>
                  </a:moveTo>
                  <a:cubicBezTo>
                    <a:pt x="8121" y="1"/>
                    <a:pt x="7988" y="6"/>
                    <a:pt x="7854" y="16"/>
                  </a:cubicBezTo>
                  <a:lnTo>
                    <a:pt x="0" y="622"/>
                  </a:lnTo>
                  <a:lnTo>
                    <a:pt x="2497" y="32231"/>
                  </a:lnTo>
                  <a:lnTo>
                    <a:pt x="10351" y="31625"/>
                  </a:lnTo>
                  <a:cubicBezTo>
                    <a:pt x="13138" y="31406"/>
                    <a:pt x="15223" y="28958"/>
                    <a:pt x="15005" y="26171"/>
                  </a:cubicBezTo>
                  <a:lnTo>
                    <a:pt x="13308" y="4719"/>
                  </a:lnTo>
                  <a:cubicBezTo>
                    <a:pt x="13123" y="2041"/>
                    <a:pt x="10894" y="1"/>
                    <a:pt x="82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>
              <a:off x="4571458" y="231760"/>
              <a:ext cx="3871024" cy="4655635"/>
            </a:xfrm>
            <a:custGeom>
              <a:avLst/>
              <a:gdLst/>
              <a:ahLst/>
              <a:cxnLst/>
              <a:rect l="l" t="t" r="r" b="b"/>
              <a:pathLst>
                <a:path w="92992" h="150680" extrusionOk="0">
                  <a:moveTo>
                    <a:pt x="92105" y="0"/>
                  </a:moveTo>
                  <a:lnTo>
                    <a:pt x="0" y="1137"/>
                  </a:lnTo>
                  <a:lnTo>
                    <a:pt x="0" y="149542"/>
                  </a:lnTo>
                  <a:lnTo>
                    <a:pt x="92105" y="150680"/>
                  </a:lnTo>
                  <a:cubicBezTo>
                    <a:pt x="92605" y="150680"/>
                    <a:pt x="92992" y="150270"/>
                    <a:pt x="92992" y="149770"/>
                  </a:cubicBezTo>
                  <a:lnTo>
                    <a:pt x="92992" y="910"/>
                  </a:lnTo>
                  <a:cubicBezTo>
                    <a:pt x="92992" y="410"/>
                    <a:pt x="92605" y="0"/>
                    <a:pt x="9210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>
              <a:off x="701531" y="231760"/>
              <a:ext cx="3871024" cy="4655635"/>
            </a:xfrm>
            <a:custGeom>
              <a:avLst/>
              <a:gdLst/>
              <a:ahLst/>
              <a:cxnLst/>
              <a:rect l="l" t="t" r="r" b="b"/>
              <a:pathLst>
                <a:path w="92992" h="150680" extrusionOk="0">
                  <a:moveTo>
                    <a:pt x="888" y="0"/>
                  </a:moveTo>
                  <a:cubicBezTo>
                    <a:pt x="387" y="0"/>
                    <a:pt x="0" y="410"/>
                    <a:pt x="0" y="910"/>
                  </a:cubicBezTo>
                  <a:lnTo>
                    <a:pt x="0" y="149770"/>
                  </a:lnTo>
                  <a:cubicBezTo>
                    <a:pt x="0" y="150270"/>
                    <a:pt x="387" y="150680"/>
                    <a:pt x="888" y="150680"/>
                  </a:cubicBezTo>
                  <a:lnTo>
                    <a:pt x="92992" y="149542"/>
                  </a:lnTo>
                  <a:lnTo>
                    <a:pt x="92992" y="1137"/>
                  </a:lnTo>
                  <a:lnTo>
                    <a:pt x="88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" name="Google Shape;36;p3"/>
          <p:cNvSpPr txBox="1">
            <a:spLocks noGrp="1"/>
          </p:cNvSpPr>
          <p:nvPr>
            <p:ph type="title"/>
          </p:nvPr>
        </p:nvSpPr>
        <p:spPr>
          <a:xfrm>
            <a:off x="4584410" y="2807206"/>
            <a:ext cx="38451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7" name="Google Shape;37;p3"/>
          <p:cNvSpPr txBox="1">
            <a:spLocks noGrp="1"/>
          </p:cNvSpPr>
          <p:nvPr>
            <p:ph type="title" idx="2" hasCustomPrompt="1"/>
          </p:nvPr>
        </p:nvSpPr>
        <p:spPr>
          <a:xfrm>
            <a:off x="4584413" y="939026"/>
            <a:ext cx="3845100" cy="166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8" name="Google Shape;38;p3"/>
          <p:cNvSpPr txBox="1">
            <a:spLocks noGrp="1"/>
          </p:cNvSpPr>
          <p:nvPr>
            <p:ph type="subTitle" idx="1"/>
          </p:nvPr>
        </p:nvSpPr>
        <p:spPr>
          <a:xfrm>
            <a:off x="4925360" y="3426914"/>
            <a:ext cx="3163200" cy="104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6"/>
          <p:cNvGrpSpPr/>
          <p:nvPr/>
        </p:nvGrpSpPr>
        <p:grpSpPr>
          <a:xfrm>
            <a:off x="212360" y="47228"/>
            <a:ext cx="8523992" cy="4944196"/>
            <a:chOff x="212360" y="47228"/>
            <a:chExt cx="8523992" cy="4944196"/>
          </a:xfrm>
        </p:grpSpPr>
        <p:sp>
          <p:nvSpPr>
            <p:cNvPr id="75" name="Google Shape;75;p6"/>
            <p:cNvSpPr/>
            <p:nvPr/>
          </p:nvSpPr>
          <p:spPr>
            <a:xfrm>
              <a:off x="407638" y="127725"/>
              <a:ext cx="4164403" cy="4863699"/>
            </a:xfrm>
            <a:custGeom>
              <a:avLst/>
              <a:gdLst/>
              <a:ahLst/>
              <a:cxnLst/>
              <a:rect l="l" t="t" r="r" b="b"/>
              <a:pathLst>
                <a:path w="102660" h="157414" extrusionOk="0">
                  <a:moveTo>
                    <a:pt x="2843" y="0"/>
                  </a:moveTo>
                  <a:cubicBezTo>
                    <a:pt x="1274" y="0"/>
                    <a:pt x="0" y="1274"/>
                    <a:pt x="0" y="2844"/>
                  </a:cubicBezTo>
                  <a:lnTo>
                    <a:pt x="0" y="154570"/>
                  </a:lnTo>
                  <a:cubicBezTo>
                    <a:pt x="0" y="156139"/>
                    <a:pt x="1274" y="157413"/>
                    <a:pt x="2843" y="157413"/>
                  </a:cubicBezTo>
                  <a:lnTo>
                    <a:pt x="102659" y="157413"/>
                  </a:lnTo>
                  <a:lnTo>
                    <a:pt x="102659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6"/>
            <p:cNvSpPr/>
            <p:nvPr/>
          </p:nvSpPr>
          <p:spPr>
            <a:xfrm>
              <a:off x="614162" y="255650"/>
              <a:ext cx="3957989" cy="4586054"/>
            </a:xfrm>
            <a:custGeom>
              <a:avLst/>
              <a:gdLst/>
              <a:ahLst/>
              <a:cxnLst/>
              <a:rect l="l" t="t" r="r" b="b"/>
              <a:pathLst>
                <a:path w="97224" h="148428" extrusionOk="0">
                  <a:moveTo>
                    <a:pt x="911" y="0"/>
                  </a:moveTo>
                  <a:cubicBezTo>
                    <a:pt x="410" y="0"/>
                    <a:pt x="1" y="410"/>
                    <a:pt x="1" y="910"/>
                  </a:cubicBezTo>
                  <a:lnTo>
                    <a:pt x="1" y="147518"/>
                  </a:lnTo>
                  <a:cubicBezTo>
                    <a:pt x="1" y="148019"/>
                    <a:pt x="410" y="148428"/>
                    <a:pt x="911" y="148428"/>
                  </a:cubicBezTo>
                  <a:lnTo>
                    <a:pt x="97223" y="148428"/>
                  </a:lnTo>
                  <a:lnTo>
                    <a:pt x="9722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6"/>
            <p:cNvSpPr/>
            <p:nvPr/>
          </p:nvSpPr>
          <p:spPr>
            <a:xfrm>
              <a:off x="4572841" y="127725"/>
              <a:ext cx="4163510" cy="4863699"/>
            </a:xfrm>
            <a:custGeom>
              <a:avLst/>
              <a:gdLst/>
              <a:ahLst/>
              <a:cxnLst/>
              <a:rect l="l" t="t" r="r" b="b"/>
              <a:pathLst>
                <a:path w="102638" h="157414" extrusionOk="0">
                  <a:moveTo>
                    <a:pt x="1" y="0"/>
                  </a:moveTo>
                  <a:lnTo>
                    <a:pt x="1" y="157413"/>
                  </a:lnTo>
                  <a:lnTo>
                    <a:pt x="99794" y="157413"/>
                  </a:lnTo>
                  <a:cubicBezTo>
                    <a:pt x="101364" y="157413"/>
                    <a:pt x="102637" y="156139"/>
                    <a:pt x="102637" y="154570"/>
                  </a:cubicBezTo>
                  <a:lnTo>
                    <a:pt x="102637" y="2844"/>
                  </a:lnTo>
                  <a:cubicBezTo>
                    <a:pt x="102637" y="1274"/>
                    <a:pt x="101364" y="0"/>
                    <a:pt x="997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6"/>
            <p:cNvSpPr/>
            <p:nvPr/>
          </p:nvSpPr>
          <p:spPr>
            <a:xfrm>
              <a:off x="4571938" y="255650"/>
              <a:ext cx="3957912" cy="4586054"/>
            </a:xfrm>
            <a:custGeom>
              <a:avLst/>
              <a:gdLst/>
              <a:ahLst/>
              <a:cxnLst/>
              <a:rect l="l" t="t" r="r" b="b"/>
              <a:pathLst>
                <a:path w="97246" h="148428" extrusionOk="0">
                  <a:moveTo>
                    <a:pt x="0" y="0"/>
                  </a:moveTo>
                  <a:lnTo>
                    <a:pt x="0" y="148428"/>
                  </a:lnTo>
                  <a:lnTo>
                    <a:pt x="96336" y="148428"/>
                  </a:lnTo>
                  <a:cubicBezTo>
                    <a:pt x="96836" y="148428"/>
                    <a:pt x="97246" y="148019"/>
                    <a:pt x="97246" y="147518"/>
                  </a:cubicBezTo>
                  <a:lnTo>
                    <a:pt x="97246" y="910"/>
                  </a:lnTo>
                  <a:cubicBezTo>
                    <a:pt x="97246" y="410"/>
                    <a:pt x="96836" y="0"/>
                    <a:pt x="96336" y="0"/>
                  </a:cubicBezTo>
                  <a:close/>
                </a:path>
              </a:pathLst>
            </a:custGeom>
            <a:solidFill>
              <a:srgbClr val="DED4BF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6"/>
            <p:cNvSpPr/>
            <p:nvPr/>
          </p:nvSpPr>
          <p:spPr>
            <a:xfrm rot="240695">
              <a:off x="8194670" y="332123"/>
              <a:ext cx="472195" cy="984894"/>
            </a:xfrm>
            <a:custGeom>
              <a:avLst/>
              <a:gdLst/>
              <a:ahLst/>
              <a:cxnLst/>
              <a:rect l="l" t="t" r="r" b="b"/>
              <a:pathLst>
                <a:path w="15223" h="32231" extrusionOk="0">
                  <a:moveTo>
                    <a:pt x="8253" y="1"/>
                  </a:moveTo>
                  <a:cubicBezTo>
                    <a:pt x="8121" y="1"/>
                    <a:pt x="7988" y="6"/>
                    <a:pt x="7854" y="16"/>
                  </a:cubicBezTo>
                  <a:lnTo>
                    <a:pt x="0" y="622"/>
                  </a:lnTo>
                  <a:lnTo>
                    <a:pt x="2497" y="32231"/>
                  </a:lnTo>
                  <a:lnTo>
                    <a:pt x="10351" y="31625"/>
                  </a:lnTo>
                  <a:cubicBezTo>
                    <a:pt x="13138" y="31406"/>
                    <a:pt x="15223" y="28958"/>
                    <a:pt x="15005" y="26171"/>
                  </a:cubicBezTo>
                  <a:lnTo>
                    <a:pt x="13308" y="4719"/>
                  </a:lnTo>
                  <a:cubicBezTo>
                    <a:pt x="13123" y="2041"/>
                    <a:pt x="10894" y="1"/>
                    <a:pt x="82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6"/>
            <p:cNvSpPr/>
            <p:nvPr/>
          </p:nvSpPr>
          <p:spPr>
            <a:xfrm>
              <a:off x="8008013" y="1404750"/>
              <a:ext cx="692700" cy="262750"/>
            </a:xfrm>
            <a:custGeom>
              <a:avLst/>
              <a:gdLst/>
              <a:ahLst/>
              <a:cxnLst/>
              <a:rect l="l" t="t" r="r" b="b"/>
              <a:pathLst>
                <a:path w="27708" h="10510" extrusionOk="0">
                  <a:moveTo>
                    <a:pt x="26979" y="0"/>
                  </a:moveTo>
                  <a:lnTo>
                    <a:pt x="1" y="2434"/>
                  </a:lnTo>
                  <a:lnTo>
                    <a:pt x="729" y="10509"/>
                  </a:lnTo>
                  <a:lnTo>
                    <a:pt x="27707" y="8098"/>
                  </a:lnTo>
                  <a:lnTo>
                    <a:pt x="2697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6"/>
            <p:cNvSpPr/>
            <p:nvPr/>
          </p:nvSpPr>
          <p:spPr>
            <a:xfrm rot="-597750">
              <a:off x="238659" y="2120272"/>
              <a:ext cx="707460" cy="365692"/>
            </a:xfrm>
            <a:custGeom>
              <a:avLst/>
              <a:gdLst/>
              <a:ahLst/>
              <a:cxnLst/>
              <a:rect l="l" t="t" r="r" b="b"/>
              <a:pathLst>
                <a:path w="28299" h="14628" extrusionOk="0">
                  <a:moveTo>
                    <a:pt x="2025" y="1"/>
                  </a:moveTo>
                  <a:lnTo>
                    <a:pt x="1" y="7871"/>
                  </a:lnTo>
                  <a:lnTo>
                    <a:pt x="26251" y="14627"/>
                  </a:lnTo>
                  <a:lnTo>
                    <a:pt x="28298" y="6757"/>
                  </a:lnTo>
                  <a:lnTo>
                    <a:pt x="202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6"/>
            <p:cNvSpPr/>
            <p:nvPr/>
          </p:nvSpPr>
          <p:spPr>
            <a:xfrm>
              <a:off x="407650" y="2476563"/>
              <a:ext cx="677325" cy="203025"/>
            </a:xfrm>
            <a:custGeom>
              <a:avLst/>
              <a:gdLst/>
              <a:ahLst/>
              <a:cxnLst/>
              <a:rect l="l" t="t" r="r" b="b"/>
              <a:pathLst>
                <a:path w="27093" h="8121" extrusionOk="0">
                  <a:moveTo>
                    <a:pt x="1" y="0"/>
                  </a:moveTo>
                  <a:lnTo>
                    <a:pt x="1" y="8121"/>
                  </a:lnTo>
                  <a:lnTo>
                    <a:pt x="27093" y="8121"/>
                  </a:lnTo>
                  <a:lnTo>
                    <a:pt x="2709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6"/>
            <p:cNvSpPr/>
            <p:nvPr/>
          </p:nvSpPr>
          <p:spPr>
            <a:xfrm>
              <a:off x="7957700" y="1739925"/>
              <a:ext cx="676750" cy="203025"/>
            </a:xfrm>
            <a:custGeom>
              <a:avLst/>
              <a:gdLst/>
              <a:ahLst/>
              <a:cxnLst/>
              <a:rect l="l" t="t" r="r" b="b"/>
              <a:pathLst>
                <a:path w="27070" h="8121" extrusionOk="0">
                  <a:moveTo>
                    <a:pt x="0" y="0"/>
                  </a:moveTo>
                  <a:lnTo>
                    <a:pt x="0" y="8121"/>
                  </a:lnTo>
                  <a:lnTo>
                    <a:pt x="27070" y="8121"/>
                  </a:lnTo>
                  <a:lnTo>
                    <a:pt x="270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6"/>
            <p:cNvSpPr/>
            <p:nvPr/>
          </p:nvSpPr>
          <p:spPr>
            <a:xfrm>
              <a:off x="700931" y="231760"/>
              <a:ext cx="3871024" cy="4655635"/>
            </a:xfrm>
            <a:custGeom>
              <a:avLst/>
              <a:gdLst/>
              <a:ahLst/>
              <a:cxnLst/>
              <a:rect l="l" t="t" r="r" b="b"/>
              <a:pathLst>
                <a:path w="92992" h="150680" extrusionOk="0">
                  <a:moveTo>
                    <a:pt x="888" y="0"/>
                  </a:moveTo>
                  <a:cubicBezTo>
                    <a:pt x="387" y="0"/>
                    <a:pt x="0" y="410"/>
                    <a:pt x="0" y="910"/>
                  </a:cubicBezTo>
                  <a:lnTo>
                    <a:pt x="0" y="149770"/>
                  </a:lnTo>
                  <a:cubicBezTo>
                    <a:pt x="0" y="150270"/>
                    <a:pt x="387" y="150680"/>
                    <a:pt x="888" y="150680"/>
                  </a:cubicBezTo>
                  <a:lnTo>
                    <a:pt x="92992" y="149542"/>
                  </a:lnTo>
                  <a:lnTo>
                    <a:pt x="92992" y="1137"/>
                  </a:lnTo>
                  <a:lnTo>
                    <a:pt x="88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6"/>
            <p:cNvSpPr/>
            <p:nvPr/>
          </p:nvSpPr>
          <p:spPr>
            <a:xfrm>
              <a:off x="4571958" y="231760"/>
              <a:ext cx="3871024" cy="4655635"/>
            </a:xfrm>
            <a:custGeom>
              <a:avLst/>
              <a:gdLst/>
              <a:ahLst/>
              <a:cxnLst/>
              <a:rect l="l" t="t" r="r" b="b"/>
              <a:pathLst>
                <a:path w="92992" h="150680" extrusionOk="0">
                  <a:moveTo>
                    <a:pt x="92105" y="0"/>
                  </a:moveTo>
                  <a:lnTo>
                    <a:pt x="0" y="1137"/>
                  </a:lnTo>
                  <a:lnTo>
                    <a:pt x="0" y="149542"/>
                  </a:lnTo>
                  <a:lnTo>
                    <a:pt x="92105" y="150680"/>
                  </a:lnTo>
                  <a:cubicBezTo>
                    <a:pt x="92605" y="150680"/>
                    <a:pt x="92992" y="150270"/>
                    <a:pt x="92992" y="149770"/>
                  </a:cubicBezTo>
                  <a:lnTo>
                    <a:pt x="92992" y="910"/>
                  </a:lnTo>
                  <a:cubicBezTo>
                    <a:pt x="92992" y="410"/>
                    <a:pt x="92605" y="0"/>
                    <a:pt x="9210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rot="4500040">
              <a:off x="1309656" y="298817"/>
              <a:ext cx="676730" cy="203044"/>
            </a:xfrm>
            <a:custGeom>
              <a:avLst/>
              <a:gdLst/>
              <a:ahLst/>
              <a:cxnLst/>
              <a:rect l="l" t="t" r="r" b="b"/>
              <a:pathLst>
                <a:path w="27070" h="8122" extrusionOk="0">
                  <a:moveTo>
                    <a:pt x="0" y="0"/>
                  </a:moveTo>
                  <a:lnTo>
                    <a:pt x="0" y="8121"/>
                  </a:lnTo>
                  <a:lnTo>
                    <a:pt x="27070" y="8121"/>
                  </a:lnTo>
                  <a:lnTo>
                    <a:pt x="270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" name="Google Shape;87;p6"/>
          <p:cNvSpPr txBox="1">
            <a:spLocks noGrp="1"/>
          </p:cNvSpPr>
          <p:nvPr>
            <p:ph type="ctrTitle"/>
          </p:nvPr>
        </p:nvSpPr>
        <p:spPr>
          <a:xfrm>
            <a:off x="714850" y="358197"/>
            <a:ext cx="7714200" cy="70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" name="Google Shape;140;p11"/>
          <p:cNvGrpSpPr/>
          <p:nvPr/>
        </p:nvGrpSpPr>
        <p:grpSpPr>
          <a:xfrm>
            <a:off x="146650" y="127725"/>
            <a:ext cx="8742463" cy="4863699"/>
            <a:chOff x="146650" y="127725"/>
            <a:chExt cx="8742463" cy="4863699"/>
          </a:xfrm>
        </p:grpSpPr>
        <p:sp>
          <p:nvSpPr>
            <p:cNvPr id="141" name="Google Shape;141;p11"/>
            <p:cNvSpPr/>
            <p:nvPr/>
          </p:nvSpPr>
          <p:spPr>
            <a:xfrm>
              <a:off x="407638" y="127725"/>
              <a:ext cx="4164403" cy="4863699"/>
            </a:xfrm>
            <a:custGeom>
              <a:avLst/>
              <a:gdLst/>
              <a:ahLst/>
              <a:cxnLst/>
              <a:rect l="l" t="t" r="r" b="b"/>
              <a:pathLst>
                <a:path w="102660" h="157414" extrusionOk="0">
                  <a:moveTo>
                    <a:pt x="2843" y="0"/>
                  </a:moveTo>
                  <a:cubicBezTo>
                    <a:pt x="1274" y="0"/>
                    <a:pt x="0" y="1274"/>
                    <a:pt x="0" y="2844"/>
                  </a:cubicBezTo>
                  <a:lnTo>
                    <a:pt x="0" y="154570"/>
                  </a:lnTo>
                  <a:cubicBezTo>
                    <a:pt x="0" y="156139"/>
                    <a:pt x="1274" y="157413"/>
                    <a:pt x="2843" y="157413"/>
                  </a:cubicBezTo>
                  <a:lnTo>
                    <a:pt x="102659" y="157413"/>
                  </a:lnTo>
                  <a:lnTo>
                    <a:pt x="102659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>
              <a:off x="614162" y="255650"/>
              <a:ext cx="3957989" cy="4586054"/>
            </a:xfrm>
            <a:custGeom>
              <a:avLst/>
              <a:gdLst/>
              <a:ahLst/>
              <a:cxnLst/>
              <a:rect l="l" t="t" r="r" b="b"/>
              <a:pathLst>
                <a:path w="97224" h="148428" extrusionOk="0">
                  <a:moveTo>
                    <a:pt x="911" y="0"/>
                  </a:moveTo>
                  <a:cubicBezTo>
                    <a:pt x="410" y="0"/>
                    <a:pt x="1" y="410"/>
                    <a:pt x="1" y="910"/>
                  </a:cubicBezTo>
                  <a:lnTo>
                    <a:pt x="1" y="147518"/>
                  </a:lnTo>
                  <a:cubicBezTo>
                    <a:pt x="1" y="148019"/>
                    <a:pt x="410" y="148428"/>
                    <a:pt x="911" y="148428"/>
                  </a:cubicBezTo>
                  <a:lnTo>
                    <a:pt x="97223" y="148428"/>
                  </a:lnTo>
                  <a:lnTo>
                    <a:pt x="9722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10519566">
              <a:off x="477104" y="378723"/>
              <a:ext cx="472189" cy="984833"/>
            </a:xfrm>
            <a:custGeom>
              <a:avLst/>
              <a:gdLst/>
              <a:ahLst/>
              <a:cxnLst/>
              <a:rect l="l" t="t" r="r" b="b"/>
              <a:pathLst>
                <a:path w="15223" h="32230" extrusionOk="0">
                  <a:moveTo>
                    <a:pt x="8253" y="0"/>
                  </a:moveTo>
                  <a:cubicBezTo>
                    <a:pt x="8121" y="0"/>
                    <a:pt x="7988" y="5"/>
                    <a:pt x="7854" y="16"/>
                  </a:cubicBezTo>
                  <a:lnTo>
                    <a:pt x="0" y="622"/>
                  </a:lnTo>
                  <a:lnTo>
                    <a:pt x="2497" y="32230"/>
                  </a:lnTo>
                  <a:lnTo>
                    <a:pt x="10351" y="31624"/>
                  </a:lnTo>
                  <a:cubicBezTo>
                    <a:pt x="13138" y="31382"/>
                    <a:pt x="15223" y="28958"/>
                    <a:pt x="15005" y="26170"/>
                  </a:cubicBezTo>
                  <a:lnTo>
                    <a:pt x="13308" y="4718"/>
                  </a:lnTo>
                  <a:cubicBezTo>
                    <a:pt x="13123" y="2040"/>
                    <a:pt x="10894" y="0"/>
                    <a:pt x="82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>
              <a:off x="4572841" y="127725"/>
              <a:ext cx="4163510" cy="4863699"/>
            </a:xfrm>
            <a:custGeom>
              <a:avLst/>
              <a:gdLst/>
              <a:ahLst/>
              <a:cxnLst/>
              <a:rect l="l" t="t" r="r" b="b"/>
              <a:pathLst>
                <a:path w="102638" h="157414" extrusionOk="0">
                  <a:moveTo>
                    <a:pt x="1" y="0"/>
                  </a:moveTo>
                  <a:lnTo>
                    <a:pt x="1" y="157413"/>
                  </a:lnTo>
                  <a:lnTo>
                    <a:pt x="99794" y="157413"/>
                  </a:lnTo>
                  <a:cubicBezTo>
                    <a:pt x="101364" y="157413"/>
                    <a:pt x="102637" y="156139"/>
                    <a:pt x="102637" y="154570"/>
                  </a:cubicBezTo>
                  <a:lnTo>
                    <a:pt x="102637" y="2844"/>
                  </a:lnTo>
                  <a:cubicBezTo>
                    <a:pt x="102637" y="1274"/>
                    <a:pt x="101364" y="0"/>
                    <a:pt x="997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>
              <a:off x="4571938" y="255650"/>
              <a:ext cx="3957912" cy="4586054"/>
            </a:xfrm>
            <a:custGeom>
              <a:avLst/>
              <a:gdLst/>
              <a:ahLst/>
              <a:cxnLst/>
              <a:rect l="l" t="t" r="r" b="b"/>
              <a:pathLst>
                <a:path w="97246" h="148428" extrusionOk="0">
                  <a:moveTo>
                    <a:pt x="0" y="0"/>
                  </a:moveTo>
                  <a:lnTo>
                    <a:pt x="0" y="148428"/>
                  </a:lnTo>
                  <a:lnTo>
                    <a:pt x="96336" y="148428"/>
                  </a:lnTo>
                  <a:cubicBezTo>
                    <a:pt x="96836" y="148428"/>
                    <a:pt x="97246" y="148019"/>
                    <a:pt x="97246" y="147518"/>
                  </a:cubicBezTo>
                  <a:lnTo>
                    <a:pt x="97246" y="910"/>
                  </a:lnTo>
                  <a:cubicBezTo>
                    <a:pt x="97246" y="410"/>
                    <a:pt x="96836" y="0"/>
                    <a:pt x="96336" y="0"/>
                  </a:cubicBezTo>
                  <a:close/>
                </a:path>
              </a:pathLst>
            </a:custGeom>
            <a:solidFill>
              <a:srgbClr val="DED4BF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rot="240695">
              <a:off x="8230282" y="3201948"/>
              <a:ext cx="472195" cy="984894"/>
            </a:xfrm>
            <a:custGeom>
              <a:avLst/>
              <a:gdLst/>
              <a:ahLst/>
              <a:cxnLst/>
              <a:rect l="l" t="t" r="r" b="b"/>
              <a:pathLst>
                <a:path w="15223" h="32231" extrusionOk="0">
                  <a:moveTo>
                    <a:pt x="8253" y="1"/>
                  </a:moveTo>
                  <a:cubicBezTo>
                    <a:pt x="8121" y="1"/>
                    <a:pt x="7988" y="6"/>
                    <a:pt x="7854" y="16"/>
                  </a:cubicBezTo>
                  <a:lnTo>
                    <a:pt x="0" y="622"/>
                  </a:lnTo>
                  <a:lnTo>
                    <a:pt x="2497" y="32231"/>
                  </a:lnTo>
                  <a:lnTo>
                    <a:pt x="10351" y="31625"/>
                  </a:lnTo>
                  <a:cubicBezTo>
                    <a:pt x="13138" y="31406"/>
                    <a:pt x="15223" y="28958"/>
                    <a:pt x="15005" y="26171"/>
                  </a:cubicBezTo>
                  <a:lnTo>
                    <a:pt x="13308" y="4719"/>
                  </a:lnTo>
                  <a:cubicBezTo>
                    <a:pt x="13123" y="2041"/>
                    <a:pt x="10894" y="1"/>
                    <a:pt x="82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>
              <a:off x="8196413" y="1570050"/>
              <a:ext cx="692700" cy="262750"/>
            </a:xfrm>
            <a:custGeom>
              <a:avLst/>
              <a:gdLst/>
              <a:ahLst/>
              <a:cxnLst/>
              <a:rect l="l" t="t" r="r" b="b"/>
              <a:pathLst>
                <a:path w="27708" h="10510" extrusionOk="0">
                  <a:moveTo>
                    <a:pt x="26979" y="0"/>
                  </a:moveTo>
                  <a:lnTo>
                    <a:pt x="1" y="2434"/>
                  </a:lnTo>
                  <a:lnTo>
                    <a:pt x="729" y="10509"/>
                  </a:lnTo>
                  <a:lnTo>
                    <a:pt x="27707" y="8098"/>
                  </a:lnTo>
                  <a:lnTo>
                    <a:pt x="2697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>
              <a:off x="477138" y="1518575"/>
              <a:ext cx="707475" cy="365700"/>
            </a:xfrm>
            <a:custGeom>
              <a:avLst/>
              <a:gdLst/>
              <a:ahLst/>
              <a:cxnLst/>
              <a:rect l="l" t="t" r="r" b="b"/>
              <a:pathLst>
                <a:path w="28299" h="14628" extrusionOk="0">
                  <a:moveTo>
                    <a:pt x="2025" y="1"/>
                  </a:moveTo>
                  <a:lnTo>
                    <a:pt x="1" y="7871"/>
                  </a:lnTo>
                  <a:lnTo>
                    <a:pt x="26251" y="14627"/>
                  </a:lnTo>
                  <a:lnTo>
                    <a:pt x="28298" y="6757"/>
                  </a:lnTo>
                  <a:lnTo>
                    <a:pt x="202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>
              <a:off x="330700" y="2886000"/>
              <a:ext cx="677325" cy="203025"/>
            </a:xfrm>
            <a:custGeom>
              <a:avLst/>
              <a:gdLst/>
              <a:ahLst/>
              <a:cxnLst/>
              <a:rect l="l" t="t" r="r" b="b"/>
              <a:pathLst>
                <a:path w="27093" h="8121" extrusionOk="0">
                  <a:moveTo>
                    <a:pt x="1" y="0"/>
                  </a:moveTo>
                  <a:lnTo>
                    <a:pt x="1" y="8121"/>
                  </a:lnTo>
                  <a:lnTo>
                    <a:pt x="27093" y="8121"/>
                  </a:lnTo>
                  <a:lnTo>
                    <a:pt x="2709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>
              <a:off x="146650" y="2624475"/>
              <a:ext cx="676750" cy="203050"/>
            </a:xfrm>
            <a:custGeom>
              <a:avLst/>
              <a:gdLst/>
              <a:ahLst/>
              <a:cxnLst/>
              <a:rect l="l" t="t" r="r" b="b"/>
              <a:pathLst>
                <a:path w="27070" h="8122" extrusionOk="0">
                  <a:moveTo>
                    <a:pt x="0" y="0"/>
                  </a:moveTo>
                  <a:lnTo>
                    <a:pt x="0" y="8121"/>
                  </a:lnTo>
                  <a:lnTo>
                    <a:pt x="27070" y="8121"/>
                  </a:lnTo>
                  <a:lnTo>
                    <a:pt x="270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>
              <a:off x="8204400" y="4333500"/>
              <a:ext cx="676750" cy="203025"/>
            </a:xfrm>
            <a:custGeom>
              <a:avLst/>
              <a:gdLst/>
              <a:ahLst/>
              <a:cxnLst/>
              <a:rect l="l" t="t" r="r" b="b"/>
              <a:pathLst>
                <a:path w="27070" h="8121" extrusionOk="0">
                  <a:moveTo>
                    <a:pt x="0" y="0"/>
                  </a:moveTo>
                  <a:lnTo>
                    <a:pt x="0" y="8121"/>
                  </a:lnTo>
                  <a:lnTo>
                    <a:pt x="27070" y="8121"/>
                  </a:lnTo>
                  <a:lnTo>
                    <a:pt x="2707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>
              <a:off x="700931" y="231760"/>
              <a:ext cx="3871024" cy="4655635"/>
            </a:xfrm>
            <a:custGeom>
              <a:avLst/>
              <a:gdLst/>
              <a:ahLst/>
              <a:cxnLst/>
              <a:rect l="l" t="t" r="r" b="b"/>
              <a:pathLst>
                <a:path w="92992" h="150680" extrusionOk="0">
                  <a:moveTo>
                    <a:pt x="888" y="0"/>
                  </a:moveTo>
                  <a:cubicBezTo>
                    <a:pt x="387" y="0"/>
                    <a:pt x="0" y="410"/>
                    <a:pt x="0" y="910"/>
                  </a:cubicBezTo>
                  <a:lnTo>
                    <a:pt x="0" y="149770"/>
                  </a:lnTo>
                  <a:cubicBezTo>
                    <a:pt x="0" y="150270"/>
                    <a:pt x="387" y="150680"/>
                    <a:pt x="888" y="150680"/>
                  </a:cubicBezTo>
                  <a:lnTo>
                    <a:pt x="92992" y="149542"/>
                  </a:lnTo>
                  <a:lnTo>
                    <a:pt x="92992" y="1137"/>
                  </a:lnTo>
                  <a:lnTo>
                    <a:pt x="88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>
              <a:off x="4571958" y="231760"/>
              <a:ext cx="3871024" cy="4655635"/>
            </a:xfrm>
            <a:custGeom>
              <a:avLst/>
              <a:gdLst/>
              <a:ahLst/>
              <a:cxnLst/>
              <a:rect l="l" t="t" r="r" b="b"/>
              <a:pathLst>
                <a:path w="92992" h="150680" extrusionOk="0">
                  <a:moveTo>
                    <a:pt x="92105" y="0"/>
                  </a:moveTo>
                  <a:lnTo>
                    <a:pt x="0" y="1137"/>
                  </a:lnTo>
                  <a:lnTo>
                    <a:pt x="0" y="149542"/>
                  </a:lnTo>
                  <a:lnTo>
                    <a:pt x="92105" y="150680"/>
                  </a:lnTo>
                  <a:cubicBezTo>
                    <a:pt x="92605" y="150680"/>
                    <a:pt x="92992" y="150270"/>
                    <a:pt x="92992" y="149770"/>
                  </a:cubicBezTo>
                  <a:lnTo>
                    <a:pt x="92992" y="910"/>
                  </a:lnTo>
                  <a:cubicBezTo>
                    <a:pt x="92992" y="410"/>
                    <a:pt x="92605" y="0"/>
                    <a:pt x="9210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4" name="Google Shape;154;p11"/>
          <p:cNvSpPr txBox="1">
            <a:spLocks noGrp="1"/>
          </p:cNvSpPr>
          <p:nvPr>
            <p:ph type="title" hasCustomPrompt="1"/>
          </p:nvPr>
        </p:nvSpPr>
        <p:spPr>
          <a:xfrm rot="445706">
            <a:off x="2814581" y="1013650"/>
            <a:ext cx="4995829" cy="196347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15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55" name="Google Shape;155;p11"/>
          <p:cNvSpPr txBox="1">
            <a:spLocks noGrp="1"/>
          </p:cNvSpPr>
          <p:nvPr>
            <p:ph type="subTitle" idx="1"/>
          </p:nvPr>
        </p:nvSpPr>
        <p:spPr>
          <a:xfrm>
            <a:off x="1210125" y="3670100"/>
            <a:ext cx="3024000" cy="76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2"/>
        </a:solidFill>
        <a:effectLst/>
      </p:bgPr>
    </p:bg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2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" name="Google Shape;158;p13"/>
          <p:cNvGrpSpPr/>
          <p:nvPr/>
        </p:nvGrpSpPr>
        <p:grpSpPr>
          <a:xfrm>
            <a:off x="298225" y="119019"/>
            <a:ext cx="8648350" cy="5063181"/>
            <a:chOff x="298225" y="119019"/>
            <a:chExt cx="8648350" cy="5063181"/>
          </a:xfrm>
        </p:grpSpPr>
        <p:sp>
          <p:nvSpPr>
            <p:cNvPr id="159" name="Google Shape;159;p13"/>
            <p:cNvSpPr/>
            <p:nvPr/>
          </p:nvSpPr>
          <p:spPr>
            <a:xfrm>
              <a:off x="407638" y="127725"/>
              <a:ext cx="4164403" cy="4863699"/>
            </a:xfrm>
            <a:custGeom>
              <a:avLst/>
              <a:gdLst/>
              <a:ahLst/>
              <a:cxnLst/>
              <a:rect l="l" t="t" r="r" b="b"/>
              <a:pathLst>
                <a:path w="102660" h="157414" extrusionOk="0">
                  <a:moveTo>
                    <a:pt x="2843" y="0"/>
                  </a:moveTo>
                  <a:cubicBezTo>
                    <a:pt x="1274" y="0"/>
                    <a:pt x="0" y="1274"/>
                    <a:pt x="0" y="2844"/>
                  </a:cubicBezTo>
                  <a:lnTo>
                    <a:pt x="0" y="154570"/>
                  </a:lnTo>
                  <a:cubicBezTo>
                    <a:pt x="0" y="156139"/>
                    <a:pt x="1274" y="157413"/>
                    <a:pt x="2843" y="157413"/>
                  </a:cubicBezTo>
                  <a:lnTo>
                    <a:pt x="102659" y="157413"/>
                  </a:lnTo>
                  <a:lnTo>
                    <a:pt x="102659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13"/>
            <p:cNvSpPr/>
            <p:nvPr/>
          </p:nvSpPr>
          <p:spPr>
            <a:xfrm>
              <a:off x="614162" y="255650"/>
              <a:ext cx="3957989" cy="4586054"/>
            </a:xfrm>
            <a:custGeom>
              <a:avLst/>
              <a:gdLst/>
              <a:ahLst/>
              <a:cxnLst/>
              <a:rect l="l" t="t" r="r" b="b"/>
              <a:pathLst>
                <a:path w="97224" h="148428" extrusionOk="0">
                  <a:moveTo>
                    <a:pt x="911" y="0"/>
                  </a:moveTo>
                  <a:cubicBezTo>
                    <a:pt x="410" y="0"/>
                    <a:pt x="1" y="410"/>
                    <a:pt x="1" y="910"/>
                  </a:cubicBezTo>
                  <a:lnTo>
                    <a:pt x="1" y="147518"/>
                  </a:lnTo>
                  <a:cubicBezTo>
                    <a:pt x="1" y="148019"/>
                    <a:pt x="410" y="148428"/>
                    <a:pt x="911" y="148428"/>
                  </a:cubicBezTo>
                  <a:lnTo>
                    <a:pt x="97223" y="148428"/>
                  </a:lnTo>
                  <a:lnTo>
                    <a:pt x="97223" y="0"/>
                  </a:lnTo>
                  <a:close/>
                </a:path>
              </a:pathLst>
            </a:custGeom>
            <a:solidFill>
              <a:srgbClr val="FEF2DA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13"/>
            <p:cNvSpPr/>
            <p:nvPr/>
          </p:nvSpPr>
          <p:spPr>
            <a:xfrm rot="-10542899">
              <a:off x="363057" y="3430986"/>
              <a:ext cx="472167" cy="984917"/>
            </a:xfrm>
            <a:custGeom>
              <a:avLst/>
              <a:gdLst/>
              <a:ahLst/>
              <a:cxnLst/>
              <a:rect l="l" t="t" r="r" b="b"/>
              <a:pathLst>
                <a:path w="15223" h="32231" extrusionOk="0">
                  <a:moveTo>
                    <a:pt x="8253" y="1"/>
                  </a:moveTo>
                  <a:cubicBezTo>
                    <a:pt x="8121" y="1"/>
                    <a:pt x="7988" y="6"/>
                    <a:pt x="7854" y="16"/>
                  </a:cubicBezTo>
                  <a:lnTo>
                    <a:pt x="0" y="622"/>
                  </a:lnTo>
                  <a:lnTo>
                    <a:pt x="2497" y="32231"/>
                  </a:lnTo>
                  <a:lnTo>
                    <a:pt x="10351" y="31625"/>
                  </a:lnTo>
                  <a:cubicBezTo>
                    <a:pt x="13138" y="31406"/>
                    <a:pt x="15223" y="28958"/>
                    <a:pt x="15005" y="26171"/>
                  </a:cubicBezTo>
                  <a:lnTo>
                    <a:pt x="13308" y="4719"/>
                  </a:lnTo>
                  <a:cubicBezTo>
                    <a:pt x="13123" y="2041"/>
                    <a:pt x="10894" y="1"/>
                    <a:pt x="82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13"/>
            <p:cNvSpPr/>
            <p:nvPr/>
          </p:nvSpPr>
          <p:spPr>
            <a:xfrm>
              <a:off x="4572841" y="127725"/>
              <a:ext cx="4163510" cy="4863699"/>
            </a:xfrm>
            <a:custGeom>
              <a:avLst/>
              <a:gdLst/>
              <a:ahLst/>
              <a:cxnLst/>
              <a:rect l="l" t="t" r="r" b="b"/>
              <a:pathLst>
                <a:path w="102638" h="157414" extrusionOk="0">
                  <a:moveTo>
                    <a:pt x="1" y="0"/>
                  </a:moveTo>
                  <a:lnTo>
                    <a:pt x="1" y="157413"/>
                  </a:lnTo>
                  <a:lnTo>
                    <a:pt x="99794" y="157413"/>
                  </a:lnTo>
                  <a:cubicBezTo>
                    <a:pt x="101364" y="157413"/>
                    <a:pt x="102637" y="156139"/>
                    <a:pt x="102637" y="154570"/>
                  </a:cubicBezTo>
                  <a:lnTo>
                    <a:pt x="102637" y="2844"/>
                  </a:lnTo>
                  <a:cubicBezTo>
                    <a:pt x="102637" y="1274"/>
                    <a:pt x="101364" y="0"/>
                    <a:pt x="997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13"/>
            <p:cNvSpPr/>
            <p:nvPr/>
          </p:nvSpPr>
          <p:spPr>
            <a:xfrm>
              <a:off x="4571938" y="255650"/>
              <a:ext cx="3957912" cy="4586054"/>
            </a:xfrm>
            <a:custGeom>
              <a:avLst/>
              <a:gdLst/>
              <a:ahLst/>
              <a:cxnLst/>
              <a:rect l="l" t="t" r="r" b="b"/>
              <a:pathLst>
                <a:path w="97246" h="148428" extrusionOk="0">
                  <a:moveTo>
                    <a:pt x="0" y="0"/>
                  </a:moveTo>
                  <a:lnTo>
                    <a:pt x="0" y="148428"/>
                  </a:lnTo>
                  <a:lnTo>
                    <a:pt x="96336" y="148428"/>
                  </a:lnTo>
                  <a:cubicBezTo>
                    <a:pt x="96836" y="148428"/>
                    <a:pt x="97246" y="148019"/>
                    <a:pt x="97246" y="147518"/>
                  </a:cubicBezTo>
                  <a:lnTo>
                    <a:pt x="97246" y="910"/>
                  </a:lnTo>
                  <a:cubicBezTo>
                    <a:pt x="97246" y="410"/>
                    <a:pt x="96836" y="0"/>
                    <a:pt x="96336" y="0"/>
                  </a:cubicBezTo>
                  <a:close/>
                </a:path>
              </a:pathLst>
            </a:custGeom>
            <a:solidFill>
              <a:srgbClr val="DED4BF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13"/>
            <p:cNvSpPr/>
            <p:nvPr/>
          </p:nvSpPr>
          <p:spPr>
            <a:xfrm rot="256251">
              <a:off x="8312323" y="712115"/>
              <a:ext cx="472197" cy="984868"/>
            </a:xfrm>
            <a:custGeom>
              <a:avLst/>
              <a:gdLst/>
              <a:ahLst/>
              <a:cxnLst/>
              <a:rect l="l" t="t" r="r" b="b"/>
              <a:pathLst>
                <a:path w="15223" h="32230" extrusionOk="0">
                  <a:moveTo>
                    <a:pt x="8253" y="0"/>
                  </a:moveTo>
                  <a:cubicBezTo>
                    <a:pt x="8121" y="0"/>
                    <a:pt x="7988" y="5"/>
                    <a:pt x="7854" y="16"/>
                  </a:cubicBezTo>
                  <a:lnTo>
                    <a:pt x="0" y="622"/>
                  </a:lnTo>
                  <a:lnTo>
                    <a:pt x="2497" y="32230"/>
                  </a:lnTo>
                  <a:lnTo>
                    <a:pt x="10351" y="31624"/>
                  </a:lnTo>
                  <a:cubicBezTo>
                    <a:pt x="13138" y="31382"/>
                    <a:pt x="15223" y="28958"/>
                    <a:pt x="15005" y="26170"/>
                  </a:cubicBezTo>
                  <a:lnTo>
                    <a:pt x="13308" y="4718"/>
                  </a:lnTo>
                  <a:cubicBezTo>
                    <a:pt x="13123" y="2040"/>
                    <a:pt x="10894" y="0"/>
                    <a:pt x="825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13"/>
            <p:cNvSpPr/>
            <p:nvPr/>
          </p:nvSpPr>
          <p:spPr>
            <a:xfrm>
              <a:off x="8201675" y="3529625"/>
              <a:ext cx="703475" cy="333275"/>
            </a:xfrm>
            <a:custGeom>
              <a:avLst/>
              <a:gdLst/>
              <a:ahLst/>
              <a:cxnLst/>
              <a:rect l="l" t="t" r="r" b="b"/>
              <a:pathLst>
                <a:path w="28139" h="13331" extrusionOk="0">
                  <a:moveTo>
                    <a:pt x="1615" y="1"/>
                  </a:moveTo>
                  <a:lnTo>
                    <a:pt x="0" y="7939"/>
                  </a:lnTo>
                  <a:lnTo>
                    <a:pt x="26546" y="13331"/>
                  </a:lnTo>
                  <a:lnTo>
                    <a:pt x="28139" y="5369"/>
                  </a:lnTo>
                  <a:lnTo>
                    <a:pt x="161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13"/>
            <p:cNvSpPr/>
            <p:nvPr/>
          </p:nvSpPr>
          <p:spPr>
            <a:xfrm>
              <a:off x="8253875" y="2663250"/>
              <a:ext cx="692700" cy="262750"/>
            </a:xfrm>
            <a:custGeom>
              <a:avLst/>
              <a:gdLst/>
              <a:ahLst/>
              <a:cxnLst/>
              <a:rect l="l" t="t" r="r" b="b"/>
              <a:pathLst>
                <a:path w="27708" h="10510" extrusionOk="0">
                  <a:moveTo>
                    <a:pt x="26979" y="0"/>
                  </a:moveTo>
                  <a:lnTo>
                    <a:pt x="1" y="2434"/>
                  </a:lnTo>
                  <a:lnTo>
                    <a:pt x="729" y="10509"/>
                  </a:lnTo>
                  <a:lnTo>
                    <a:pt x="27707" y="8098"/>
                  </a:lnTo>
                  <a:lnTo>
                    <a:pt x="2697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13"/>
            <p:cNvSpPr/>
            <p:nvPr/>
          </p:nvSpPr>
          <p:spPr>
            <a:xfrm>
              <a:off x="8077038" y="2195400"/>
              <a:ext cx="707475" cy="365700"/>
            </a:xfrm>
            <a:custGeom>
              <a:avLst/>
              <a:gdLst/>
              <a:ahLst/>
              <a:cxnLst/>
              <a:rect l="l" t="t" r="r" b="b"/>
              <a:pathLst>
                <a:path w="28299" h="14628" extrusionOk="0">
                  <a:moveTo>
                    <a:pt x="2025" y="1"/>
                  </a:moveTo>
                  <a:lnTo>
                    <a:pt x="1" y="7871"/>
                  </a:lnTo>
                  <a:lnTo>
                    <a:pt x="26251" y="14627"/>
                  </a:lnTo>
                  <a:lnTo>
                    <a:pt x="28298" y="6757"/>
                  </a:lnTo>
                  <a:lnTo>
                    <a:pt x="202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13"/>
            <p:cNvSpPr/>
            <p:nvPr/>
          </p:nvSpPr>
          <p:spPr>
            <a:xfrm>
              <a:off x="298225" y="2112050"/>
              <a:ext cx="677325" cy="203025"/>
            </a:xfrm>
            <a:custGeom>
              <a:avLst/>
              <a:gdLst/>
              <a:ahLst/>
              <a:cxnLst/>
              <a:rect l="l" t="t" r="r" b="b"/>
              <a:pathLst>
                <a:path w="27093" h="8121" extrusionOk="0">
                  <a:moveTo>
                    <a:pt x="1" y="0"/>
                  </a:moveTo>
                  <a:lnTo>
                    <a:pt x="1" y="8121"/>
                  </a:lnTo>
                  <a:lnTo>
                    <a:pt x="27093" y="8121"/>
                  </a:lnTo>
                  <a:lnTo>
                    <a:pt x="2709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13"/>
            <p:cNvSpPr/>
            <p:nvPr/>
          </p:nvSpPr>
          <p:spPr>
            <a:xfrm>
              <a:off x="338500" y="1034500"/>
              <a:ext cx="676750" cy="203050"/>
            </a:xfrm>
            <a:custGeom>
              <a:avLst/>
              <a:gdLst/>
              <a:ahLst/>
              <a:cxnLst/>
              <a:rect l="l" t="t" r="r" b="b"/>
              <a:pathLst>
                <a:path w="27070" h="8122" extrusionOk="0">
                  <a:moveTo>
                    <a:pt x="0" y="0"/>
                  </a:moveTo>
                  <a:lnTo>
                    <a:pt x="0" y="8121"/>
                  </a:lnTo>
                  <a:lnTo>
                    <a:pt x="27070" y="8121"/>
                  </a:lnTo>
                  <a:lnTo>
                    <a:pt x="270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13"/>
            <p:cNvSpPr/>
            <p:nvPr/>
          </p:nvSpPr>
          <p:spPr>
            <a:xfrm>
              <a:off x="407650" y="740300"/>
              <a:ext cx="676750" cy="203025"/>
            </a:xfrm>
            <a:custGeom>
              <a:avLst/>
              <a:gdLst/>
              <a:ahLst/>
              <a:cxnLst/>
              <a:rect l="l" t="t" r="r" b="b"/>
              <a:pathLst>
                <a:path w="27070" h="8121" extrusionOk="0">
                  <a:moveTo>
                    <a:pt x="0" y="0"/>
                  </a:moveTo>
                  <a:lnTo>
                    <a:pt x="0" y="8121"/>
                  </a:lnTo>
                  <a:lnTo>
                    <a:pt x="27070" y="8121"/>
                  </a:lnTo>
                  <a:lnTo>
                    <a:pt x="2707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13"/>
            <p:cNvSpPr/>
            <p:nvPr/>
          </p:nvSpPr>
          <p:spPr>
            <a:xfrm>
              <a:off x="701531" y="231760"/>
              <a:ext cx="3871024" cy="4655635"/>
            </a:xfrm>
            <a:custGeom>
              <a:avLst/>
              <a:gdLst/>
              <a:ahLst/>
              <a:cxnLst/>
              <a:rect l="l" t="t" r="r" b="b"/>
              <a:pathLst>
                <a:path w="92992" h="150680" extrusionOk="0">
                  <a:moveTo>
                    <a:pt x="888" y="0"/>
                  </a:moveTo>
                  <a:cubicBezTo>
                    <a:pt x="387" y="0"/>
                    <a:pt x="0" y="410"/>
                    <a:pt x="0" y="910"/>
                  </a:cubicBezTo>
                  <a:lnTo>
                    <a:pt x="0" y="149770"/>
                  </a:lnTo>
                  <a:cubicBezTo>
                    <a:pt x="0" y="150270"/>
                    <a:pt x="387" y="150680"/>
                    <a:pt x="888" y="150680"/>
                  </a:cubicBezTo>
                  <a:lnTo>
                    <a:pt x="92992" y="149542"/>
                  </a:lnTo>
                  <a:lnTo>
                    <a:pt x="92992" y="1137"/>
                  </a:lnTo>
                  <a:lnTo>
                    <a:pt x="88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13"/>
            <p:cNvSpPr/>
            <p:nvPr/>
          </p:nvSpPr>
          <p:spPr>
            <a:xfrm>
              <a:off x="4571458" y="231760"/>
              <a:ext cx="3871024" cy="4655635"/>
            </a:xfrm>
            <a:custGeom>
              <a:avLst/>
              <a:gdLst/>
              <a:ahLst/>
              <a:cxnLst/>
              <a:rect l="l" t="t" r="r" b="b"/>
              <a:pathLst>
                <a:path w="92992" h="150680" extrusionOk="0">
                  <a:moveTo>
                    <a:pt x="92105" y="0"/>
                  </a:moveTo>
                  <a:lnTo>
                    <a:pt x="0" y="1137"/>
                  </a:lnTo>
                  <a:lnTo>
                    <a:pt x="0" y="149542"/>
                  </a:lnTo>
                  <a:lnTo>
                    <a:pt x="92105" y="150680"/>
                  </a:lnTo>
                  <a:cubicBezTo>
                    <a:pt x="92605" y="150680"/>
                    <a:pt x="92992" y="150270"/>
                    <a:pt x="92992" y="149770"/>
                  </a:cubicBezTo>
                  <a:lnTo>
                    <a:pt x="92992" y="910"/>
                  </a:lnTo>
                  <a:cubicBezTo>
                    <a:pt x="92992" y="410"/>
                    <a:pt x="92605" y="0"/>
                    <a:pt x="9210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13"/>
            <p:cNvSpPr/>
            <p:nvPr/>
          </p:nvSpPr>
          <p:spPr>
            <a:xfrm rot="-305917">
              <a:off x="2971315" y="235328"/>
              <a:ext cx="2832825" cy="4830563"/>
            </a:xfrm>
            <a:custGeom>
              <a:avLst/>
              <a:gdLst/>
              <a:ahLst/>
              <a:cxnLst/>
              <a:rect l="l" t="t" r="r" b="b"/>
              <a:pathLst>
                <a:path w="119598" h="167136" extrusionOk="0">
                  <a:moveTo>
                    <a:pt x="12289" y="1"/>
                  </a:moveTo>
                  <a:lnTo>
                    <a:pt x="11344" y="6085"/>
                  </a:lnTo>
                  <a:lnTo>
                    <a:pt x="15344" y="6400"/>
                  </a:lnTo>
                  <a:cubicBezTo>
                    <a:pt x="15497" y="5574"/>
                    <a:pt x="16397" y="5372"/>
                    <a:pt x="17306" y="5372"/>
                  </a:cubicBezTo>
                  <a:cubicBezTo>
                    <a:pt x="17545" y="5372"/>
                    <a:pt x="17784" y="5386"/>
                    <a:pt x="18010" y="5406"/>
                  </a:cubicBezTo>
                  <a:cubicBezTo>
                    <a:pt x="18024" y="5406"/>
                    <a:pt x="18038" y="5406"/>
                    <a:pt x="18052" y="5406"/>
                  </a:cubicBezTo>
                  <a:cubicBezTo>
                    <a:pt x="19269" y="5406"/>
                    <a:pt x="20239" y="6439"/>
                    <a:pt x="20167" y="7661"/>
                  </a:cubicBezTo>
                  <a:cubicBezTo>
                    <a:pt x="20080" y="8774"/>
                    <a:pt x="19147" y="9632"/>
                    <a:pt x="18077" y="9632"/>
                  </a:cubicBezTo>
                  <a:cubicBezTo>
                    <a:pt x="17959" y="9632"/>
                    <a:pt x="17839" y="9621"/>
                    <a:pt x="17719" y="9600"/>
                  </a:cubicBezTo>
                  <a:cubicBezTo>
                    <a:pt x="16628" y="9527"/>
                    <a:pt x="15344" y="7903"/>
                    <a:pt x="15319" y="6836"/>
                  </a:cubicBezTo>
                  <a:lnTo>
                    <a:pt x="10423" y="6012"/>
                  </a:lnTo>
                  <a:lnTo>
                    <a:pt x="11417" y="14520"/>
                  </a:lnTo>
                  <a:lnTo>
                    <a:pt x="15586" y="15757"/>
                  </a:lnTo>
                  <a:cubicBezTo>
                    <a:pt x="15737" y="14832"/>
                    <a:pt x="16154" y="14480"/>
                    <a:pt x="16991" y="14480"/>
                  </a:cubicBezTo>
                  <a:cubicBezTo>
                    <a:pt x="17098" y="14480"/>
                    <a:pt x="17211" y="14485"/>
                    <a:pt x="17331" y="14496"/>
                  </a:cubicBezTo>
                  <a:cubicBezTo>
                    <a:pt x="18446" y="14642"/>
                    <a:pt x="19222" y="15635"/>
                    <a:pt x="19149" y="16726"/>
                  </a:cubicBezTo>
                  <a:cubicBezTo>
                    <a:pt x="19052" y="17841"/>
                    <a:pt x="18155" y="18690"/>
                    <a:pt x="17040" y="18714"/>
                  </a:cubicBezTo>
                  <a:cubicBezTo>
                    <a:pt x="15950" y="18617"/>
                    <a:pt x="15756" y="17453"/>
                    <a:pt x="15731" y="16387"/>
                  </a:cubicBezTo>
                  <a:lnTo>
                    <a:pt x="11078" y="16387"/>
                  </a:lnTo>
                  <a:lnTo>
                    <a:pt x="11078" y="24580"/>
                  </a:lnTo>
                  <a:lnTo>
                    <a:pt x="14423" y="25331"/>
                  </a:lnTo>
                  <a:cubicBezTo>
                    <a:pt x="14600" y="24309"/>
                    <a:pt x="15491" y="23592"/>
                    <a:pt x="16498" y="23592"/>
                  </a:cubicBezTo>
                  <a:cubicBezTo>
                    <a:pt x="16589" y="23592"/>
                    <a:pt x="16681" y="23598"/>
                    <a:pt x="16774" y="23610"/>
                  </a:cubicBezTo>
                  <a:cubicBezTo>
                    <a:pt x="17889" y="23731"/>
                    <a:pt x="18689" y="24725"/>
                    <a:pt x="18616" y="25864"/>
                  </a:cubicBezTo>
                  <a:cubicBezTo>
                    <a:pt x="18520" y="26964"/>
                    <a:pt x="17599" y="27828"/>
                    <a:pt x="16504" y="27828"/>
                  </a:cubicBezTo>
                  <a:cubicBezTo>
                    <a:pt x="16489" y="27828"/>
                    <a:pt x="16474" y="27828"/>
                    <a:pt x="16459" y="27828"/>
                  </a:cubicBezTo>
                  <a:cubicBezTo>
                    <a:pt x="15319" y="27804"/>
                    <a:pt x="14423" y="26907"/>
                    <a:pt x="14374" y="25767"/>
                  </a:cubicBezTo>
                  <a:lnTo>
                    <a:pt x="10399" y="25477"/>
                  </a:lnTo>
                  <a:lnTo>
                    <a:pt x="9793" y="34227"/>
                  </a:lnTo>
                  <a:lnTo>
                    <a:pt x="13986" y="34906"/>
                  </a:lnTo>
                  <a:cubicBezTo>
                    <a:pt x="14175" y="33892"/>
                    <a:pt x="14845" y="32673"/>
                    <a:pt x="15884" y="32673"/>
                  </a:cubicBezTo>
                  <a:cubicBezTo>
                    <a:pt x="15914" y="32673"/>
                    <a:pt x="15944" y="32674"/>
                    <a:pt x="15974" y="32676"/>
                  </a:cubicBezTo>
                  <a:cubicBezTo>
                    <a:pt x="15988" y="32675"/>
                    <a:pt x="16001" y="32675"/>
                    <a:pt x="16015" y="32675"/>
                  </a:cubicBezTo>
                  <a:cubicBezTo>
                    <a:pt x="17232" y="32675"/>
                    <a:pt x="18203" y="33732"/>
                    <a:pt x="18131" y="34954"/>
                  </a:cubicBezTo>
                  <a:cubicBezTo>
                    <a:pt x="18043" y="36077"/>
                    <a:pt x="17095" y="36920"/>
                    <a:pt x="15996" y="36920"/>
                  </a:cubicBezTo>
                  <a:cubicBezTo>
                    <a:pt x="15885" y="36920"/>
                    <a:pt x="15772" y="36911"/>
                    <a:pt x="15659" y="36893"/>
                  </a:cubicBezTo>
                  <a:cubicBezTo>
                    <a:pt x="14568" y="36821"/>
                    <a:pt x="14083" y="36336"/>
                    <a:pt x="14059" y="35269"/>
                  </a:cubicBezTo>
                  <a:lnTo>
                    <a:pt x="8944" y="35730"/>
                  </a:lnTo>
                  <a:lnTo>
                    <a:pt x="9284" y="41475"/>
                  </a:lnTo>
                  <a:lnTo>
                    <a:pt x="13283" y="42250"/>
                  </a:lnTo>
                  <a:cubicBezTo>
                    <a:pt x="13463" y="41286"/>
                    <a:pt x="14991" y="40737"/>
                    <a:pt x="16082" y="40737"/>
                  </a:cubicBezTo>
                  <a:cubicBezTo>
                    <a:pt x="16170" y="40737"/>
                    <a:pt x="16256" y="40740"/>
                    <a:pt x="16337" y="40747"/>
                  </a:cubicBezTo>
                  <a:cubicBezTo>
                    <a:pt x="17501" y="40820"/>
                    <a:pt x="17331" y="42905"/>
                    <a:pt x="17259" y="44068"/>
                  </a:cubicBezTo>
                  <a:cubicBezTo>
                    <a:pt x="17115" y="45143"/>
                    <a:pt x="16219" y="45935"/>
                    <a:pt x="15149" y="45935"/>
                  </a:cubicBezTo>
                  <a:cubicBezTo>
                    <a:pt x="15133" y="45935"/>
                    <a:pt x="15117" y="45935"/>
                    <a:pt x="15101" y="45935"/>
                  </a:cubicBezTo>
                  <a:cubicBezTo>
                    <a:pt x="14010" y="45910"/>
                    <a:pt x="13114" y="45086"/>
                    <a:pt x="13041" y="43996"/>
                  </a:cubicBezTo>
                  <a:lnTo>
                    <a:pt x="9235" y="41959"/>
                  </a:lnTo>
                  <a:lnTo>
                    <a:pt x="9138" y="52770"/>
                  </a:lnTo>
                  <a:lnTo>
                    <a:pt x="12411" y="52601"/>
                  </a:lnTo>
                  <a:cubicBezTo>
                    <a:pt x="12662" y="51474"/>
                    <a:pt x="13551" y="50949"/>
                    <a:pt x="14444" y="50949"/>
                  </a:cubicBezTo>
                  <a:cubicBezTo>
                    <a:pt x="15529" y="50949"/>
                    <a:pt x="16620" y="51724"/>
                    <a:pt x="16580" y="53134"/>
                  </a:cubicBezTo>
                  <a:cubicBezTo>
                    <a:pt x="16510" y="54247"/>
                    <a:pt x="16352" y="55249"/>
                    <a:pt x="15320" y="55249"/>
                  </a:cubicBezTo>
                  <a:cubicBezTo>
                    <a:pt x="15273" y="55249"/>
                    <a:pt x="15224" y="55247"/>
                    <a:pt x="15174" y="55243"/>
                  </a:cubicBezTo>
                  <a:cubicBezTo>
                    <a:pt x="14083" y="55170"/>
                    <a:pt x="13235" y="54297"/>
                    <a:pt x="13211" y="53207"/>
                  </a:cubicBezTo>
                  <a:lnTo>
                    <a:pt x="9235" y="52916"/>
                  </a:lnTo>
                  <a:lnTo>
                    <a:pt x="7732" y="61399"/>
                  </a:lnTo>
                  <a:lnTo>
                    <a:pt x="11732" y="61690"/>
                  </a:lnTo>
                  <a:cubicBezTo>
                    <a:pt x="11910" y="60668"/>
                    <a:pt x="12801" y="59951"/>
                    <a:pt x="13807" y="59951"/>
                  </a:cubicBezTo>
                  <a:cubicBezTo>
                    <a:pt x="13898" y="59951"/>
                    <a:pt x="13991" y="59957"/>
                    <a:pt x="14083" y="59969"/>
                  </a:cubicBezTo>
                  <a:cubicBezTo>
                    <a:pt x="15198" y="60115"/>
                    <a:pt x="15998" y="61109"/>
                    <a:pt x="15925" y="62224"/>
                  </a:cubicBezTo>
                  <a:cubicBezTo>
                    <a:pt x="15830" y="63347"/>
                    <a:pt x="14909" y="64188"/>
                    <a:pt x="13815" y="64188"/>
                  </a:cubicBezTo>
                  <a:cubicBezTo>
                    <a:pt x="13799" y="64188"/>
                    <a:pt x="13784" y="64187"/>
                    <a:pt x="13768" y="64187"/>
                  </a:cubicBezTo>
                  <a:cubicBezTo>
                    <a:pt x="12629" y="64163"/>
                    <a:pt x="11732" y="63266"/>
                    <a:pt x="11683" y="62151"/>
                  </a:cubicBezTo>
                  <a:lnTo>
                    <a:pt x="7708" y="61836"/>
                  </a:lnTo>
                  <a:lnTo>
                    <a:pt x="7054" y="70489"/>
                  </a:lnTo>
                  <a:lnTo>
                    <a:pt x="11296" y="69835"/>
                  </a:lnTo>
                  <a:cubicBezTo>
                    <a:pt x="11422" y="69141"/>
                    <a:pt x="11764" y="68991"/>
                    <a:pt x="12288" y="68991"/>
                  </a:cubicBezTo>
                  <a:cubicBezTo>
                    <a:pt x="12569" y="68991"/>
                    <a:pt x="12903" y="69034"/>
                    <a:pt x="13283" y="69059"/>
                  </a:cubicBezTo>
                  <a:cubicBezTo>
                    <a:pt x="13297" y="69059"/>
                    <a:pt x="13311" y="69059"/>
                    <a:pt x="13326" y="69059"/>
                  </a:cubicBezTo>
                  <a:cubicBezTo>
                    <a:pt x="14542" y="69059"/>
                    <a:pt x="15512" y="70092"/>
                    <a:pt x="15441" y="71338"/>
                  </a:cubicBezTo>
                  <a:cubicBezTo>
                    <a:pt x="15353" y="72460"/>
                    <a:pt x="14405" y="73303"/>
                    <a:pt x="13305" y="73303"/>
                  </a:cubicBezTo>
                  <a:cubicBezTo>
                    <a:pt x="13194" y="73303"/>
                    <a:pt x="13082" y="73295"/>
                    <a:pt x="12968" y="73277"/>
                  </a:cubicBezTo>
                  <a:cubicBezTo>
                    <a:pt x="11877" y="73180"/>
                    <a:pt x="11805" y="72089"/>
                    <a:pt x="11756" y="71023"/>
                  </a:cubicBezTo>
                  <a:lnTo>
                    <a:pt x="7030" y="70926"/>
                  </a:lnTo>
                  <a:lnTo>
                    <a:pt x="7320" y="79409"/>
                  </a:lnTo>
                  <a:lnTo>
                    <a:pt x="10908" y="79434"/>
                  </a:lnTo>
                  <a:cubicBezTo>
                    <a:pt x="11093" y="78437"/>
                    <a:pt x="12232" y="77684"/>
                    <a:pt x="13286" y="77684"/>
                  </a:cubicBezTo>
                  <a:cubicBezTo>
                    <a:pt x="13334" y="77684"/>
                    <a:pt x="13381" y="77685"/>
                    <a:pt x="13429" y="77688"/>
                  </a:cubicBezTo>
                  <a:cubicBezTo>
                    <a:pt x="14592" y="77785"/>
                    <a:pt x="14641" y="79264"/>
                    <a:pt x="14544" y="80427"/>
                  </a:cubicBezTo>
                  <a:cubicBezTo>
                    <a:pt x="14475" y="81532"/>
                    <a:pt x="13554" y="82374"/>
                    <a:pt x="12466" y="82374"/>
                  </a:cubicBezTo>
                  <a:cubicBezTo>
                    <a:pt x="12408" y="82374"/>
                    <a:pt x="12349" y="82372"/>
                    <a:pt x="12289" y="82367"/>
                  </a:cubicBezTo>
                  <a:cubicBezTo>
                    <a:pt x="11199" y="82294"/>
                    <a:pt x="10787" y="81567"/>
                    <a:pt x="10762" y="80500"/>
                  </a:cubicBezTo>
                  <a:lnTo>
                    <a:pt x="6351" y="80040"/>
                  </a:lnTo>
                  <a:lnTo>
                    <a:pt x="6181" y="89251"/>
                  </a:lnTo>
                  <a:lnTo>
                    <a:pt x="10181" y="89541"/>
                  </a:lnTo>
                  <a:cubicBezTo>
                    <a:pt x="10366" y="88546"/>
                    <a:pt x="11259" y="87816"/>
                    <a:pt x="12268" y="87816"/>
                  </a:cubicBezTo>
                  <a:cubicBezTo>
                    <a:pt x="12315" y="87816"/>
                    <a:pt x="12363" y="87817"/>
                    <a:pt x="12411" y="87820"/>
                  </a:cubicBezTo>
                  <a:cubicBezTo>
                    <a:pt x="13574" y="87917"/>
                    <a:pt x="14471" y="87845"/>
                    <a:pt x="14374" y="89008"/>
                  </a:cubicBezTo>
                  <a:cubicBezTo>
                    <a:pt x="14303" y="90144"/>
                    <a:pt x="13308" y="92042"/>
                    <a:pt x="12179" y="92042"/>
                  </a:cubicBezTo>
                  <a:cubicBezTo>
                    <a:pt x="12151" y="92042"/>
                    <a:pt x="12123" y="92040"/>
                    <a:pt x="12096" y="92038"/>
                  </a:cubicBezTo>
                  <a:cubicBezTo>
                    <a:pt x="11005" y="91941"/>
                    <a:pt x="10496" y="91505"/>
                    <a:pt x="10472" y="90438"/>
                  </a:cubicBezTo>
                  <a:lnTo>
                    <a:pt x="6496" y="90147"/>
                  </a:lnTo>
                  <a:lnTo>
                    <a:pt x="5018" y="97759"/>
                  </a:lnTo>
                  <a:lnTo>
                    <a:pt x="9017" y="98074"/>
                  </a:lnTo>
                  <a:cubicBezTo>
                    <a:pt x="9200" y="97069"/>
                    <a:pt x="10049" y="96344"/>
                    <a:pt x="11058" y="96344"/>
                  </a:cubicBezTo>
                  <a:cubicBezTo>
                    <a:pt x="11121" y="96344"/>
                    <a:pt x="11184" y="96347"/>
                    <a:pt x="11247" y="96353"/>
                  </a:cubicBezTo>
                  <a:cubicBezTo>
                    <a:pt x="12411" y="96425"/>
                    <a:pt x="13598" y="96595"/>
                    <a:pt x="13501" y="97759"/>
                  </a:cubicBezTo>
                  <a:cubicBezTo>
                    <a:pt x="13430" y="98898"/>
                    <a:pt x="12150" y="100573"/>
                    <a:pt x="11004" y="100573"/>
                  </a:cubicBezTo>
                  <a:cubicBezTo>
                    <a:pt x="10980" y="100573"/>
                    <a:pt x="10956" y="100572"/>
                    <a:pt x="10932" y="100570"/>
                  </a:cubicBezTo>
                  <a:cubicBezTo>
                    <a:pt x="9841" y="100473"/>
                    <a:pt x="8969" y="100086"/>
                    <a:pt x="8944" y="99019"/>
                  </a:cubicBezTo>
                  <a:lnTo>
                    <a:pt x="4993" y="98219"/>
                  </a:lnTo>
                  <a:lnTo>
                    <a:pt x="4363" y="106873"/>
                  </a:lnTo>
                  <a:lnTo>
                    <a:pt x="8484" y="106630"/>
                  </a:lnTo>
                  <a:cubicBezTo>
                    <a:pt x="8656" y="105706"/>
                    <a:pt x="9304" y="105430"/>
                    <a:pt x="10210" y="105430"/>
                  </a:cubicBezTo>
                  <a:cubicBezTo>
                    <a:pt x="10325" y="105430"/>
                    <a:pt x="10445" y="105434"/>
                    <a:pt x="10568" y="105443"/>
                  </a:cubicBezTo>
                  <a:cubicBezTo>
                    <a:pt x="12411" y="105564"/>
                    <a:pt x="13211" y="107818"/>
                    <a:pt x="11877" y="109078"/>
                  </a:cubicBezTo>
                  <a:cubicBezTo>
                    <a:pt x="11456" y="109492"/>
                    <a:pt x="10942" y="109677"/>
                    <a:pt x="10436" y="109677"/>
                  </a:cubicBezTo>
                  <a:cubicBezTo>
                    <a:pt x="9372" y="109677"/>
                    <a:pt x="8347" y="108857"/>
                    <a:pt x="8314" y="107624"/>
                  </a:cubicBezTo>
                  <a:lnTo>
                    <a:pt x="4315" y="107309"/>
                  </a:lnTo>
                  <a:lnTo>
                    <a:pt x="3684" y="115962"/>
                  </a:lnTo>
                  <a:lnTo>
                    <a:pt x="7514" y="115575"/>
                  </a:lnTo>
                  <a:cubicBezTo>
                    <a:pt x="7671" y="114715"/>
                    <a:pt x="8409" y="114501"/>
                    <a:pt x="9261" y="114501"/>
                  </a:cubicBezTo>
                  <a:cubicBezTo>
                    <a:pt x="9466" y="114501"/>
                    <a:pt x="9678" y="114514"/>
                    <a:pt x="9890" y="114532"/>
                  </a:cubicBezTo>
                  <a:cubicBezTo>
                    <a:pt x="11053" y="114605"/>
                    <a:pt x="11926" y="115623"/>
                    <a:pt x="11853" y="116787"/>
                  </a:cubicBezTo>
                  <a:cubicBezTo>
                    <a:pt x="11769" y="117800"/>
                    <a:pt x="11776" y="118115"/>
                    <a:pt x="11026" y="118115"/>
                  </a:cubicBezTo>
                  <a:cubicBezTo>
                    <a:pt x="10915" y="118115"/>
                    <a:pt x="10788" y="118108"/>
                    <a:pt x="10641" y="118096"/>
                  </a:cubicBezTo>
                  <a:cubicBezTo>
                    <a:pt x="9550" y="118023"/>
                    <a:pt x="7660" y="117780"/>
                    <a:pt x="7636" y="116714"/>
                  </a:cubicBezTo>
                  <a:lnTo>
                    <a:pt x="3660" y="116399"/>
                  </a:lnTo>
                  <a:lnTo>
                    <a:pt x="3660" y="116399"/>
                  </a:lnTo>
                  <a:lnTo>
                    <a:pt x="4048" y="124422"/>
                  </a:lnTo>
                  <a:lnTo>
                    <a:pt x="8023" y="124713"/>
                  </a:lnTo>
                  <a:cubicBezTo>
                    <a:pt x="8206" y="123708"/>
                    <a:pt x="9077" y="122983"/>
                    <a:pt x="10088" y="122983"/>
                  </a:cubicBezTo>
                  <a:cubicBezTo>
                    <a:pt x="10151" y="122983"/>
                    <a:pt x="10214" y="122986"/>
                    <a:pt x="10278" y="122992"/>
                  </a:cubicBezTo>
                  <a:cubicBezTo>
                    <a:pt x="11441" y="123065"/>
                    <a:pt x="11271" y="124713"/>
                    <a:pt x="11174" y="125876"/>
                  </a:cubicBezTo>
                  <a:cubicBezTo>
                    <a:pt x="11117" y="126791"/>
                    <a:pt x="10491" y="126972"/>
                    <a:pt x="9660" y="126972"/>
                  </a:cubicBezTo>
                  <a:cubicBezTo>
                    <a:pt x="9434" y="126972"/>
                    <a:pt x="9193" y="126958"/>
                    <a:pt x="8944" y="126943"/>
                  </a:cubicBezTo>
                  <a:cubicBezTo>
                    <a:pt x="7854" y="126846"/>
                    <a:pt x="8023" y="126216"/>
                    <a:pt x="7999" y="125149"/>
                  </a:cubicBezTo>
                  <a:lnTo>
                    <a:pt x="4024" y="124858"/>
                  </a:lnTo>
                  <a:lnTo>
                    <a:pt x="3030" y="133391"/>
                  </a:lnTo>
                  <a:lnTo>
                    <a:pt x="6327" y="134433"/>
                  </a:lnTo>
                  <a:cubicBezTo>
                    <a:pt x="6504" y="133411"/>
                    <a:pt x="7395" y="132694"/>
                    <a:pt x="8402" y="132694"/>
                  </a:cubicBezTo>
                  <a:cubicBezTo>
                    <a:pt x="8493" y="132694"/>
                    <a:pt x="8585" y="132700"/>
                    <a:pt x="8678" y="132712"/>
                  </a:cubicBezTo>
                  <a:cubicBezTo>
                    <a:pt x="9793" y="132857"/>
                    <a:pt x="10593" y="133851"/>
                    <a:pt x="10520" y="134966"/>
                  </a:cubicBezTo>
                  <a:cubicBezTo>
                    <a:pt x="10424" y="136090"/>
                    <a:pt x="9504" y="136930"/>
                    <a:pt x="8409" y="136930"/>
                  </a:cubicBezTo>
                  <a:cubicBezTo>
                    <a:pt x="8394" y="136930"/>
                    <a:pt x="8378" y="136930"/>
                    <a:pt x="8363" y="136930"/>
                  </a:cubicBezTo>
                  <a:cubicBezTo>
                    <a:pt x="7223" y="136905"/>
                    <a:pt x="6327" y="136008"/>
                    <a:pt x="6278" y="134893"/>
                  </a:cubicBezTo>
                  <a:lnTo>
                    <a:pt x="2545" y="134118"/>
                  </a:lnTo>
                  <a:lnTo>
                    <a:pt x="1648" y="143232"/>
                  </a:lnTo>
                  <a:lnTo>
                    <a:pt x="5648" y="143547"/>
                  </a:lnTo>
                  <a:cubicBezTo>
                    <a:pt x="5833" y="142528"/>
                    <a:pt x="6704" y="141797"/>
                    <a:pt x="7732" y="141797"/>
                  </a:cubicBezTo>
                  <a:cubicBezTo>
                    <a:pt x="7781" y="141797"/>
                    <a:pt x="7829" y="141798"/>
                    <a:pt x="7878" y="141802"/>
                  </a:cubicBezTo>
                  <a:cubicBezTo>
                    <a:pt x="9041" y="141899"/>
                    <a:pt x="10981" y="142408"/>
                    <a:pt x="10908" y="143571"/>
                  </a:cubicBezTo>
                  <a:cubicBezTo>
                    <a:pt x="10814" y="144698"/>
                    <a:pt x="9311" y="146097"/>
                    <a:pt x="8160" y="146097"/>
                  </a:cubicBezTo>
                  <a:cubicBezTo>
                    <a:pt x="8122" y="146097"/>
                    <a:pt x="8085" y="146095"/>
                    <a:pt x="8048" y="146092"/>
                  </a:cubicBezTo>
                  <a:cubicBezTo>
                    <a:pt x="6957" y="146019"/>
                    <a:pt x="6569" y="145462"/>
                    <a:pt x="6545" y="144395"/>
                  </a:cubicBezTo>
                  <a:lnTo>
                    <a:pt x="2400" y="144589"/>
                  </a:lnTo>
                  <a:lnTo>
                    <a:pt x="1261" y="148565"/>
                  </a:lnTo>
                  <a:lnTo>
                    <a:pt x="5187" y="151958"/>
                  </a:lnTo>
                  <a:cubicBezTo>
                    <a:pt x="5376" y="150918"/>
                    <a:pt x="6349" y="149556"/>
                    <a:pt x="7409" y="149556"/>
                  </a:cubicBezTo>
                  <a:cubicBezTo>
                    <a:pt x="7436" y="149556"/>
                    <a:pt x="7463" y="149557"/>
                    <a:pt x="7490" y="149558"/>
                  </a:cubicBezTo>
                  <a:cubicBezTo>
                    <a:pt x="9041" y="149680"/>
                    <a:pt x="9357" y="151231"/>
                    <a:pt x="9163" y="153170"/>
                  </a:cubicBezTo>
                  <a:cubicBezTo>
                    <a:pt x="9048" y="154274"/>
                    <a:pt x="8147" y="155117"/>
                    <a:pt x="7060" y="155117"/>
                  </a:cubicBezTo>
                  <a:cubicBezTo>
                    <a:pt x="7002" y="155117"/>
                    <a:pt x="6943" y="155114"/>
                    <a:pt x="6884" y="155109"/>
                  </a:cubicBezTo>
                  <a:cubicBezTo>
                    <a:pt x="5793" y="155036"/>
                    <a:pt x="4872" y="154503"/>
                    <a:pt x="4824" y="153461"/>
                  </a:cubicBezTo>
                  <a:lnTo>
                    <a:pt x="1164" y="151910"/>
                  </a:lnTo>
                  <a:lnTo>
                    <a:pt x="0" y="157460"/>
                  </a:lnTo>
                  <a:lnTo>
                    <a:pt x="102169" y="167083"/>
                  </a:lnTo>
                  <a:lnTo>
                    <a:pt x="102872" y="167132"/>
                  </a:lnTo>
                  <a:cubicBezTo>
                    <a:pt x="102934" y="167134"/>
                    <a:pt x="102995" y="167135"/>
                    <a:pt x="103056" y="167135"/>
                  </a:cubicBezTo>
                  <a:cubicBezTo>
                    <a:pt x="105812" y="167135"/>
                    <a:pt x="108137" y="165010"/>
                    <a:pt x="108350" y="162236"/>
                  </a:cubicBezTo>
                  <a:lnTo>
                    <a:pt x="108350" y="162090"/>
                  </a:lnTo>
                  <a:lnTo>
                    <a:pt x="119452" y="13236"/>
                  </a:lnTo>
                  <a:lnTo>
                    <a:pt x="119452" y="13211"/>
                  </a:lnTo>
                  <a:cubicBezTo>
                    <a:pt x="119597" y="10327"/>
                    <a:pt x="117464" y="7855"/>
                    <a:pt x="114580" y="7612"/>
                  </a:cubicBezTo>
                  <a:lnTo>
                    <a:pt x="114386" y="7612"/>
                  </a:lnTo>
                  <a:lnTo>
                    <a:pt x="12289" y="1"/>
                  </a:lnTo>
                  <a:close/>
                </a:path>
              </a:pathLst>
            </a:custGeom>
            <a:solidFill>
              <a:srgbClr val="F5F3E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16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4" name="Google Shape;174;p13"/>
          <p:cNvSpPr txBox="1">
            <a:spLocks noGrp="1"/>
          </p:cNvSpPr>
          <p:nvPr>
            <p:ph type="ctrTitle"/>
          </p:nvPr>
        </p:nvSpPr>
        <p:spPr>
          <a:xfrm>
            <a:off x="893900" y="1696999"/>
            <a:ext cx="24480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75" name="Google Shape;175;p13"/>
          <p:cNvSpPr txBox="1">
            <a:spLocks noGrp="1"/>
          </p:cNvSpPr>
          <p:nvPr>
            <p:ph type="subTitle" idx="1"/>
          </p:nvPr>
        </p:nvSpPr>
        <p:spPr>
          <a:xfrm>
            <a:off x="893900" y="2112049"/>
            <a:ext cx="2448000" cy="66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>
                <a:latin typeface="Nothing You Could Do"/>
                <a:ea typeface="Nothing You Could Do"/>
                <a:cs typeface="Nothing You Could Do"/>
                <a:sym typeface="Nothing You Could D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76" name="Google Shape;176;p13"/>
          <p:cNvSpPr txBox="1">
            <a:spLocks noGrp="1"/>
          </p:cNvSpPr>
          <p:nvPr>
            <p:ph type="title" idx="2" hasCustomPrompt="1"/>
          </p:nvPr>
        </p:nvSpPr>
        <p:spPr>
          <a:xfrm>
            <a:off x="893900" y="987700"/>
            <a:ext cx="2448000" cy="73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rgbClr val="D6545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77" name="Google Shape;177;p13"/>
          <p:cNvSpPr txBox="1">
            <a:spLocks noGrp="1"/>
          </p:cNvSpPr>
          <p:nvPr>
            <p:ph type="ctrTitle" idx="3"/>
          </p:nvPr>
        </p:nvSpPr>
        <p:spPr>
          <a:xfrm>
            <a:off x="723600" y="291697"/>
            <a:ext cx="7696800" cy="69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78" name="Google Shape;178;p13"/>
          <p:cNvSpPr txBox="1">
            <a:spLocks noGrp="1"/>
          </p:cNvSpPr>
          <p:nvPr>
            <p:ph type="ctrTitle" idx="4"/>
          </p:nvPr>
        </p:nvSpPr>
        <p:spPr>
          <a:xfrm>
            <a:off x="3347973" y="1696999"/>
            <a:ext cx="24480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79" name="Google Shape;179;p13"/>
          <p:cNvSpPr txBox="1">
            <a:spLocks noGrp="1"/>
          </p:cNvSpPr>
          <p:nvPr>
            <p:ph type="subTitle" idx="5"/>
          </p:nvPr>
        </p:nvSpPr>
        <p:spPr>
          <a:xfrm>
            <a:off x="3347973" y="2112049"/>
            <a:ext cx="2448000" cy="66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>
                <a:latin typeface="Nothing You Could Do"/>
                <a:ea typeface="Nothing You Could Do"/>
                <a:cs typeface="Nothing You Could Do"/>
                <a:sym typeface="Nothing You Could D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80" name="Google Shape;180;p13"/>
          <p:cNvSpPr txBox="1">
            <a:spLocks noGrp="1"/>
          </p:cNvSpPr>
          <p:nvPr>
            <p:ph type="title" idx="6" hasCustomPrompt="1"/>
          </p:nvPr>
        </p:nvSpPr>
        <p:spPr>
          <a:xfrm>
            <a:off x="3347973" y="987700"/>
            <a:ext cx="2448000" cy="73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rgbClr val="D6545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81" name="Google Shape;181;p13"/>
          <p:cNvSpPr txBox="1">
            <a:spLocks noGrp="1"/>
          </p:cNvSpPr>
          <p:nvPr>
            <p:ph type="ctrTitle" idx="7"/>
          </p:nvPr>
        </p:nvSpPr>
        <p:spPr>
          <a:xfrm>
            <a:off x="5802046" y="1696999"/>
            <a:ext cx="24480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82" name="Google Shape;182;p13"/>
          <p:cNvSpPr txBox="1">
            <a:spLocks noGrp="1"/>
          </p:cNvSpPr>
          <p:nvPr>
            <p:ph type="subTitle" idx="8"/>
          </p:nvPr>
        </p:nvSpPr>
        <p:spPr>
          <a:xfrm>
            <a:off x="5802046" y="2112049"/>
            <a:ext cx="2448000" cy="66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>
                <a:latin typeface="Nothing You Could Do"/>
                <a:ea typeface="Nothing You Could Do"/>
                <a:cs typeface="Nothing You Could Do"/>
                <a:sym typeface="Nothing You Could D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83" name="Google Shape;183;p13"/>
          <p:cNvSpPr txBox="1">
            <a:spLocks noGrp="1"/>
          </p:cNvSpPr>
          <p:nvPr>
            <p:ph type="title" idx="9" hasCustomPrompt="1"/>
          </p:nvPr>
        </p:nvSpPr>
        <p:spPr>
          <a:xfrm>
            <a:off x="5802046" y="987700"/>
            <a:ext cx="2448000" cy="73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rgbClr val="D6545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84" name="Google Shape;184;p13"/>
          <p:cNvSpPr txBox="1">
            <a:spLocks noGrp="1"/>
          </p:cNvSpPr>
          <p:nvPr>
            <p:ph type="ctrTitle" idx="13"/>
          </p:nvPr>
        </p:nvSpPr>
        <p:spPr>
          <a:xfrm>
            <a:off x="893900" y="3529625"/>
            <a:ext cx="24480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85" name="Google Shape;185;p13"/>
          <p:cNvSpPr txBox="1">
            <a:spLocks noGrp="1"/>
          </p:cNvSpPr>
          <p:nvPr>
            <p:ph type="subTitle" idx="14"/>
          </p:nvPr>
        </p:nvSpPr>
        <p:spPr>
          <a:xfrm>
            <a:off x="893900" y="3944675"/>
            <a:ext cx="2448000" cy="66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>
                <a:latin typeface="Nothing You Could Do"/>
                <a:ea typeface="Nothing You Could Do"/>
                <a:cs typeface="Nothing You Could Do"/>
                <a:sym typeface="Nothing You Could D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86" name="Google Shape;186;p13"/>
          <p:cNvSpPr txBox="1">
            <a:spLocks noGrp="1"/>
          </p:cNvSpPr>
          <p:nvPr>
            <p:ph type="title" idx="15" hasCustomPrompt="1"/>
          </p:nvPr>
        </p:nvSpPr>
        <p:spPr>
          <a:xfrm>
            <a:off x="893900" y="2820326"/>
            <a:ext cx="2448000" cy="73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rgbClr val="D6545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87" name="Google Shape;187;p13"/>
          <p:cNvSpPr txBox="1">
            <a:spLocks noGrp="1"/>
          </p:cNvSpPr>
          <p:nvPr>
            <p:ph type="ctrTitle" idx="16"/>
          </p:nvPr>
        </p:nvSpPr>
        <p:spPr>
          <a:xfrm>
            <a:off x="3347973" y="3529625"/>
            <a:ext cx="24480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88" name="Google Shape;188;p13"/>
          <p:cNvSpPr txBox="1">
            <a:spLocks noGrp="1"/>
          </p:cNvSpPr>
          <p:nvPr>
            <p:ph type="subTitle" idx="17"/>
          </p:nvPr>
        </p:nvSpPr>
        <p:spPr>
          <a:xfrm>
            <a:off x="3347973" y="3944675"/>
            <a:ext cx="2448000" cy="66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>
                <a:latin typeface="Nothing You Could Do"/>
                <a:ea typeface="Nothing You Could Do"/>
                <a:cs typeface="Nothing You Could Do"/>
                <a:sym typeface="Nothing You Could D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89" name="Google Shape;189;p13"/>
          <p:cNvSpPr txBox="1">
            <a:spLocks noGrp="1"/>
          </p:cNvSpPr>
          <p:nvPr>
            <p:ph type="title" idx="18" hasCustomPrompt="1"/>
          </p:nvPr>
        </p:nvSpPr>
        <p:spPr>
          <a:xfrm>
            <a:off x="3347973" y="2820326"/>
            <a:ext cx="2448000" cy="73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rgbClr val="D6545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90" name="Google Shape;190;p13"/>
          <p:cNvSpPr txBox="1">
            <a:spLocks noGrp="1"/>
          </p:cNvSpPr>
          <p:nvPr>
            <p:ph type="ctrTitle" idx="19"/>
          </p:nvPr>
        </p:nvSpPr>
        <p:spPr>
          <a:xfrm>
            <a:off x="5802046" y="3529625"/>
            <a:ext cx="24480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91" name="Google Shape;191;p13"/>
          <p:cNvSpPr txBox="1">
            <a:spLocks noGrp="1"/>
          </p:cNvSpPr>
          <p:nvPr>
            <p:ph type="subTitle" idx="20"/>
          </p:nvPr>
        </p:nvSpPr>
        <p:spPr>
          <a:xfrm>
            <a:off x="5802046" y="3944675"/>
            <a:ext cx="2448000" cy="66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>
                <a:latin typeface="Nothing You Could Do"/>
                <a:ea typeface="Nothing You Could Do"/>
                <a:cs typeface="Nothing You Could Do"/>
                <a:sym typeface="Nothing You Could D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92" name="Google Shape;192;p13"/>
          <p:cNvSpPr txBox="1">
            <a:spLocks noGrp="1"/>
          </p:cNvSpPr>
          <p:nvPr>
            <p:ph type="title" idx="21" hasCustomPrompt="1"/>
          </p:nvPr>
        </p:nvSpPr>
        <p:spPr>
          <a:xfrm>
            <a:off x="5802046" y="2820326"/>
            <a:ext cx="2448000" cy="73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rgbClr val="D6545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_HEADER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7" name="Google Shape;287;p20"/>
          <p:cNvGrpSpPr/>
          <p:nvPr/>
        </p:nvGrpSpPr>
        <p:grpSpPr>
          <a:xfrm>
            <a:off x="194363" y="127725"/>
            <a:ext cx="8590166" cy="4863699"/>
            <a:chOff x="194363" y="127725"/>
            <a:chExt cx="8590166" cy="4863699"/>
          </a:xfrm>
        </p:grpSpPr>
        <p:sp>
          <p:nvSpPr>
            <p:cNvPr id="288" name="Google Shape;288;p20"/>
            <p:cNvSpPr/>
            <p:nvPr/>
          </p:nvSpPr>
          <p:spPr>
            <a:xfrm>
              <a:off x="407638" y="127725"/>
              <a:ext cx="4164403" cy="4863699"/>
            </a:xfrm>
            <a:custGeom>
              <a:avLst/>
              <a:gdLst/>
              <a:ahLst/>
              <a:cxnLst/>
              <a:rect l="l" t="t" r="r" b="b"/>
              <a:pathLst>
                <a:path w="102660" h="157414" extrusionOk="0">
                  <a:moveTo>
                    <a:pt x="2843" y="0"/>
                  </a:moveTo>
                  <a:cubicBezTo>
                    <a:pt x="1274" y="0"/>
                    <a:pt x="0" y="1274"/>
                    <a:pt x="0" y="2844"/>
                  </a:cubicBezTo>
                  <a:lnTo>
                    <a:pt x="0" y="154570"/>
                  </a:lnTo>
                  <a:cubicBezTo>
                    <a:pt x="0" y="156139"/>
                    <a:pt x="1274" y="157413"/>
                    <a:pt x="2843" y="157413"/>
                  </a:cubicBezTo>
                  <a:lnTo>
                    <a:pt x="102659" y="157413"/>
                  </a:lnTo>
                  <a:lnTo>
                    <a:pt x="102659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20"/>
            <p:cNvSpPr/>
            <p:nvPr/>
          </p:nvSpPr>
          <p:spPr>
            <a:xfrm>
              <a:off x="614162" y="255650"/>
              <a:ext cx="3957989" cy="4586054"/>
            </a:xfrm>
            <a:custGeom>
              <a:avLst/>
              <a:gdLst/>
              <a:ahLst/>
              <a:cxnLst/>
              <a:rect l="l" t="t" r="r" b="b"/>
              <a:pathLst>
                <a:path w="97224" h="148428" extrusionOk="0">
                  <a:moveTo>
                    <a:pt x="911" y="0"/>
                  </a:moveTo>
                  <a:cubicBezTo>
                    <a:pt x="410" y="0"/>
                    <a:pt x="1" y="410"/>
                    <a:pt x="1" y="910"/>
                  </a:cubicBezTo>
                  <a:lnTo>
                    <a:pt x="1" y="147518"/>
                  </a:lnTo>
                  <a:cubicBezTo>
                    <a:pt x="1" y="148019"/>
                    <a:pt x="410" y="148428"/>
                    <a:pt x="911" y="148428"/>
                  </a:cubicBezTo>
                  <a:lnTo>
                    <a:pt x="97223" y="148428"/>
                  </a:lnTo>
                  <a:lnTo>
                    <a:pt x="97223" y="0"/>
                  </a:lnTo>
                  <a:close/>
                </a:path>
              </a:pathLst>
            </a:custGeom>
            <a:solidFill>
              <a:srgbClr val="FEF2DA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20"/>
            <p:cNvSpPr/>
            <p:nvPr/>
          </p:nvSpPr>
          <p:spPr>
            <a:xfrm>
              <a:off x="4572841" y="127725"/>
              <a:ext cx="4163510" cy="4863699"/>
            </a:xfrm>
            <a:custGeom>
              <a:avLst/>
              <a:gdLst/>
              <a:ahLst/>
              <a:cxnLst/>
              <a:rect l="l" t="t" r="r" b="b"/>
              <a:pathLst>
                <a:path w="102638" h="157414" extrusionOk="0">
                  <a:moveTo>
                    <a:pt x="1" y="0"/>
                  </a:moveTo>
                  <a:lnTo>
                    <a:pt x="1" y="157413"/>
                  </a:lnTo>
                  <a:lnTo>
                    <a:pt x="99794" y="157413"/>
                  </a:lnTo>
                  <a:cubicBezTo>
                    <a:pt x="101364" y="157413"/>
                    <a:pt x="102637" y="156139"/>
                    <a:pt x="102637" y="154570"/>
                  </a:cubicBezTo>
                  <a:lnTo>
                    <a:pt x="102637" y="2844"/>
                  </a:lnTo>
                  <a:cubicBezTo>
                    <a:pt x="102637" y="1274"/>
                    <a:pt x="101364" y="0"/>
                    <a:pt x="997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20"/>
            <p:cNvSpPr/>
            <p:nvPr/>
          </p:nvSpPr>
          <p:spPr>
            <a:xfrm>
              <a:off x="194363" y="905125"/>
              <a:ext cx="692700" cy="262750"/>
            </a:xfrm>
            <a:custGeom>
              <a:avLst/>
              <a:gdLst/>
              <a:ahLst/>
              <a:cxnLst/>
              <a:rect l="l" t="t" r="r" b="b"/>
              <a:pathLst>
                <a:path w="27708" h="10510" extrusionOk="0">
                  <a:moveTo>
                    <a:pt x="26979" y="0"/>
                  </a:moveTo>
                  <a:lnTo>
                    <a:pt x="1" y="2434"/>
                  </a:lnTo>
                  <a:lnTo>
                    <a:pt x="729" y="10509"/>
                  </a:lnTo>
                  <a:lnTo>
                    <a:pt x="27707" y="8098"/>
                  </a:lnTo>
                  <a:lnTo>
                    <a:pt x="2697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20"/>
            <p:cNvSpPr/>
            <p:nvPr/>
          </p:nvSpPr>
          <p:spPr>
            <a:xfrm>
              <a:off x="4571938" y="255650"/>
              <a:ext cx="3957912" cy="4586054"/>
            </a:xfrm>
            <a:custGeom>
              <a:avLst/>
              <a:gdLst/>
              <a:ahLst/>
              <a:cxnLst/>
              <a:rect l="l" t="t" r="r" b="b"/>
              <a:pathLst>
                <a:path w="97246" h="148428" extrusionOk="0">
                  <a:moveTo>
                    <a:pt x="0" y="0"/>
                  </a:moveTo>
                  <a:lnTo>
                    <a:pt x="0" y="148428"/>
                  </a:lnTo>
                  <a:lnTo>
                    <a:pt x="96336" y="148428"/>
                  </a:lnTo>
                  <a:cubicBezTo>
                    <a:pt x="96836" y="148428"/>
                    <a:pt x="97246" y="148019"/>
                    <a:pt x="97246" y="147518"/>
                  </a:cubicBezTo>
                  <a:lnTo>
                    <a:pt x="97246" y="910"/>
                  </a:lnTo>
                  <a:cubicBezTo>
                    <a:pt x="97246" y="410"/>
                    <a:pt x="96836" y="0"/>
                    <a:pt x="96336" y="0"/>
                  </a:cubicBezTo>
                  <a:close/>
                </a:path>
              </a:pathLst>
            </a:custGeom>
            <a:solidFill>
              <a:srgbClr val="DED4BF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20"/>
            <p:cNvSpPr/>
            <p:nvPr/>
          </p:nvSpPr>
          <p:spPr>
            <a:xfrm>
              <a:off x="7963663" y="4236600"/>
              <a:ext cx="707475" cy="365700"/>
            </a:xfrm>
            <a:custGeom>
              <a:avLst/>
              <a:gdLst/>
              <a:ahLst/>
              <a:cxnLst/>
              <a:rect l="l" t="t" r="r" b="b"/>
              <a:pathLst>
                <a:path w="28299" h="14628" extrusionOk="0">
                  <a:moveTo>
                    <a:pt x="2025" y="1"/>
                  </a:moveTo>
                  <a:lnTo>
                    <a:pt x="1" y="7871"/>
                  </a:lnTo>
                  <a:lnTo>
                    <a:pt x="26251" y="14627"/>
                  </a:lnTo>
                  <a:lnTo>
                    <a:pt x="28298" y="6757"/>
                  </a:lnTo>
                  <a:lnTo>
                    <a:pt x="202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20"/>
            <p:cNvSpPr/>
            <p:nvPr/>
          </p:nvSpPr>
          <p:spPr>
            <a:xfrm>
              <a:off x="249300" y="1345450"/>
              <a:ext cx="677325" cy="203025"/>
            </a:xfrm>
            <a:custGeom>
              <a:avLst/>
              <a:gdLst/>
              <a:ahLst/>
              <a:cxnLst/>
              <a:rect l="l" t="t" r="r" b="b"/>
              <a:pathLst>
                <a:path w="27093" h="8121" extrusionOk="0">
                  <a:moveTo>
                    <a:pt x="1" y="0"/>
                  </a:moveTo>
                  <a:lnTo>
                    <a:pt x="1" y="8121"/>
                  </a:lnTo>
                  <a:lnTo>
                    <a:pt x="27093" y="8121"/>
                  </a:lnTo>
                  <a:lnTo>
                    <a:pt x="2709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20"/>
            <p:cNvSpPr/>
            <p:nvPr/>
          </p:nvSpPr>
          <p:spPr>
            <a:xfrm>
              <a:off x="477150" y="4405525"/>
              <a:ext cx="676750" cy="203050"/>
            </a:xfrm>
            <a:custGeom>
              <a:avLst/>
              <a:gdLst/>
              <a:ahLst/>
              <a:cxnLst/>
              <a:rect l="l" t="t" r="r" b="b"/>
              <a:pathLst>
                <a:path w="27070" h="8122" extrusionOk="0">
                  <a:moveTo>
                    <a:pt x="0" y="0"/>
                  </a:moveTo>
                  <a:lnTo>
                    <a:pt x="0" y="8121"/>
                  </a:lnTo>
                  <a:lnTo>
                    <a:pt x="27070" y="8121"/>
                  </a:lnTo>
                  <a:lnTo>
                    <a:pt x="2707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20"/>
            <p:cNvSpPr/>
            <p:nvPr/>
          </p:nvSpPr>
          <p:spPr>
            <a:xfrm>
              <a:off x="8107775" y="1023850"/>
              <a:ext cx="676750" cy="203025"/>
            </a:xfrm>
            <a:custGeom>
              <a:avLst/>
              <a:gdLst/>
              <a:ahLst/>
              <a:cxnLst/>
              <a:rect l="l" t="t" r="r" b="b"/>
              <a:pathLst>
                <a:path w="27070" h="8121" extrusionOk="0">
                  <a:moveTo>
                    <a:pt x="0" y="0"/>
                  </a:moveTo>
                  <a:lnTo>
                    <a:pt x="0" y="8121"/>
                  </a:lnTo>
                  <a:lnTo>
                    <a:pt x="27070" y="8121"/>
                  </a:lnTo>
                  <a:lnTo>
                    <a:pt x="270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20"/>
            <p:cNvSpPr/>
            <p:nvPr/>
          </p:nvSpPr>
          <p:spPr>
            <a:xfrm rot="335522">
              <a:off x="8264146" y="1401480"/>
              <a:ext cx="472181" cy="984881"/>
            </a:xfrm>
            <a:custGeom>
              <a:avLst/>
              <a:gdLst/>
              <a:ahLst/>
              <a:cxnLst/>
              <a:rect l="l" t="t" r="r" b="b"/>
              <a:pathLst>
                <a:path w="15223" h="32230" extrusionOk="0">
                  <a:moveTo>
                    <a:pt x="8253" y="0"/>
                  </a:moveTo>
                  <a:cubicBezTo>
                    <a:pt x="8121" y="0"/>
                    <a:pt x="7988" y="5"/>
                    <a:pt x="7854" y="16"/>
                  </a:cubicBezTo>
                  <a:lnTo>
                    <a:pt x="0" y="622"/>
                  </a:lnTo>
                  <a:lnTo>
                    <a:pt x="2497" y="32230"/>
                  </a:lnTo>
                  <a:lnTo>
                    <a:pt x="10351" y="31624"/>
                  </a:lnTo>
                  <a:cubicBezTo>
                    <a:pt x="13138" y="31382"/>
                    <a:pt x="15223" y="28958"/>
                    <a:pt x="15005" y="26170"/>
                  </a:cubicBezTo>
                  <a:lnTo>
                    <a:pt x="13308" y="4718"/>
                  </a:lnTo>
                  <a:cubicBezTo>
                    <a:pt x="13123" y="2040"/>
                    <a:pt x="10894" y="0"/>
                    <a:pt x="825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20"/>
            <p:cNvSpPr/>
            <p:nvPr/>
          </p:nvSpPr>
          <p:spPr>
            <a:xfrm rot="298797">
              <a:off x="8270500" y="2579598"/>
              <a:ext cx="472173" cy="984910"/>
            </a:xfrm>
            <a:custGeom>
              <a:avLst/>
              <a:gdLst/>
              <a:ahLst/>
              <a:cxnLst/>
              <a:rect l="l" t="t" r="r" b="b"/>
              <a:pathLst>
                <a:path w="15223" h="32231" extrusionOk="0">
                  <a:moveTo>
                    <a:pt x="8253" y="1"/>
                  </a:moveTo>
                  <a:cubicBezTo>
                    <a:pt x="8121" y="1"/>
                    <a:pt x="7988" y="6"/>
                    <a:pt x="7854" y="16"/>
                  </a:cubicBezTo>
                  <a:lnTo>
                    <a:pt x="0" y="622"/>
                  </a:lnTo>
                  <a:lnTo>
                    <a:pt x="2497" y="32231"/>
                  </a:lnTo>
                  <a:lnTo>
                    <a:pt x="10351" y="31625"/>
                  </a:lnTo>
                  <a:cubicBezTo>
                    <a:pt x="13138" y="31406"/>
                    <a:pt x="15223" y="28958"/>
                    <a:pt x="15005" y="26171"/>
                  </a:cubicBezTo>
                  <a:lnTo>
                    <a:pt x="13308" y="4719"/>
                  </a:lnTo>
                  <a:cubicBezTo>
                    <a:pt x="13123" y="2041"/>
                    <a:pt x="10894" y="1"/>
                    <a:pt x="82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20"/>
            <p:cNvSpPr/>
            <p:nvPr/>
          </p:nvSpPr>
          <p:spPr>
            <a:xfrm>
              <a:off x="4571458" y="231760"/>
              <a:ext cx="3871024" cy="4655635"/>
            </a:xfrm>
            <a:custGeom>
              <a:avLst/>
              <a:gdLst/>
              <a:ahLst/>
              <a:cxnLst/>
              <a:rect l="l" t="t" r="r" b="b"/>
              <a:pathLst>
                <a:path w="92992" h="150680" extrusionOk="0">
                  <a:moveTo>
                    <a:pt x="92105" y="0"/>
                  </a:moveTo>
                  <a:lnTo>
                    <a:pt x="0" y="1137"/>
                  </a:lnTo>
                  <a:lnTo>
                    <a:pt x="0" y="149542"/>
                  </a:lnTo>
                  <a:lnTo>
                    <a:pt x="92105" y="150680"/>
                  </a:lnTo>
                  <a:cubicBezTo>
                    <a:pt x="92605" y="150680"/>
                    <a:pt x="92992" y="150270"/>
                    <a:pt x="92992" y="149770"/>
                  </a:cubicBezTo>
                  <a:lnTo>
                    <a:pt x="92992" y="910"/>
                  </a:lnTo>
                  <a:cubicBezTo>
                    <a:pt x="92992" y="410"/>
                    <a:pt x="92605" y="0"/>
                    <a:pt x="921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20"/>
            <p:cNvSpPr/>
            <p:nvPr/>
          </p:nvSpPr>
          <p:spPr>
            <a:xfrm>
              <a:off x="701531" y="231760"/>
              <a:ext cx="3871024" cy="4655635"/>
            </a:xfrm>
            <a:custGeom>
              <a:avLst/>
              <a:gdLst/>
              <a:ahLst/>
              <a:cxnLst/>
              <a:rect l="l" t="t" r="r" b="b"/>
              <a:pathLst>
                <a:path w="92992" h="150680" extrusionOk="0">
                  <a:moveTo>
                    <a:pt x="888" y="0"/>
                  </a:moveTo>
                  <a:cubicBezTo>
                    <a:pt x="387" y="0"/>
                    <a:pt x="0" y="410"/>
                    <a:pt x="0" y="910"/>
                  </a:cubicBezTo>
                  <a:lnTo>
                    <a:pt x="0" y="149770"/>
                  </a:lnTo>
                  <a:cubicBezTo>
                    <a:pt x="0" y="150270"/>
                    <a:pt x="387" y="150680"/>
                    <a:pt x="888" y="150680"/>
                  </a:cubicBezTo>
                  <a:lnTo>
                    <a:pt x="92992" y="149542"/>
                  </a:lnTo>
                  <a:lnTo>
                    <a:pt x="92992" y="1137"/>
                  </a:lnTo>
                  <a:lnTo>
                    <a:pt x="88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1" name="Google Shape;301;p20"/>
          <p:cNvSpPr txBox="1">
            <a:spLocks noGrp="1"/>
          </p:cNvSpPr>
          <p:nvPr>
            <p:ph type="title"/>
          </p:nvPr>
        </p:nvSpPr>
        <p:spPr>
          <a:xfrm>
            <a:off x="723073" y="2807206"/>
            <a:ext cx="38451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02" name="Google Shape;302;p20"/>
          <p:cNvSpPr txBox="1">
            <a:spLocks noGrp="1"/>
          </p:cNvSpPr>
          <p:nvPr>
            <p:ph type="title" idx="2" hasCustomPrompt="1"/>
          </p:nvPr>
        </p:nvSpPr>
        <p:spPr>
          <a:xfrm>
            <a:off x="723075" y="939026"/>
            <a:ext cx="3845100" cy="166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03" name="Google Shape;303;p20"/>
          <p:cNvSpPr txBox="1">
            <a:spLocks noGrp="1"/>
          </p:cNvSpPr>
          <p:nvPr>
            <p:ph type="subTitle" idx="1"/>
          </p:nvPr>
        </p:nvSpPr>
        <p:spPr>
          <a:xfrm>
            <a:off x="1064023" y="3426914"/>
            <a:ext cx="3163200" cy="104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TITLE_AND_BODY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0" name="Google Shape;590;p36"/>
          <p:cNvGrpSpPr/>
          <p:nvPr/>
        </p:nvGrpSpPr>
        <p:grpSpPr>
          <a:xfrm>
            <a:off x="302763" y="127725"/>
            <a:ext cx="8557525" cy="4863699"/>
            <a:chOff x="302763" y="127725"/>
            <a:chExt cx="8557525" cy="4863699"/>
          </a:xfrm>
        </p:grpSpPr>
        <p:sp>
          <p:nvSpPr>
            <p:cNvPr id="591" name="Google Shape;591;p36"/>
            <p:cNvSpPr/>
            <p:nvPr/>
          </p:nvSpPr>
          <p:spPr>
            <a:xfrm>
              <a:off x="407638" y="127725"/>
              <a:ext cx="4164403" cy="4863699"/>
            </a:xfrm>
            <a:custGeom>
              <a:avLst/>
              <a:gdLst/>
              <a:ahLst/>
              <a:cxnLst/>
              <a:rect l="l" t="t" r="r" b="b"/>
              <a:pathLst>
                <a:path w="102660" h="157414" extrusionOk="0">
                  <a:moveTo>
                    <a:pt x="2843" y="0"/>
                  </a:moveTo>
                  <a:cubicBezTo>
                    <a:pt x="1274" y="0"/>
                    <a:pt x="0" y="1274"/>
                    <a:pt x="0" y="2844"/>
                  </a:cubicBezTo>
                  <a:lnTo>
                    <a:pt x="0" y="154570"/>
                  </a:lnTo>
                  <a:cubicBezTo>
                    <a:pt x="0" y="156139"/>
                    <a:pt x="1274" y="157413"/>
                    <a:pt x="2843" y="157413"/>
                  </a:cubicBezTo>
                  <a:lnTo>
                    <a:pt x="102659" y="157413"/>
                  </a:lnTo>
                  <a:lnTo>
                    <a:pt x="102659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36"/>
            <p:cNvSpPr/>
            <p:nvPr/>
          </p:nvSpPr>
          <p:spPr>
            <a:xfrm>
              <a:off x="614162" y="255650"/>
              <a:ext cx="3957989" cy="4586054"/>
            </a:xfrm>
            <a:custGeom>
              <a:avLst/>
              <a:gdLst/>
              <a:ahLst/>
              <a:cxnLst/>
              <a:rect l="l" t="t" r="r" b="b"/>
              <a:pathLst>
                <a:path w="97224" h="148428" extrusionOk="0">
                  <a:moveTo>
                    <a:pt x="911" y="0"/>
                  </a:moveTo>
                  <a:cubicBezTo>
                    <a:pt x="410" y="0"/>
                    <a:pt x="1" y="410"/>
                    <a:pt x="1" y="910"/>
                  </a:cubicBezTo>
                  <a:lnTo>
                    <a:pt x="1" y="147518"/>
                  </a:lnTo>
                  <a:cubicBezTo>
                    <a:pt x="1" y="148019"/>
                    <a:pt x="410" y="148428"/>
                    <a:pt x="911" y="148428"/>
                  </a:cubicBezTo>
                  <a:lnTo>
                    <a:pt x="97223" y="148428"/>
                  </a:lnTo>
                  <a:lnTo>
                    <a:pt x="97223" y="0"/>
                  </a:lnTo>
                  <a:close/>
                </a:path>
              </a:pathLst>
            </a:custGeom>
            <a:solidFill>
              <a:srgbClr val="FEF2DA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36"/>
            <p:cNvSpPr/>
            <p:nvPr/>
          </p:nvSpPr>
          <p:spPr>
            <a:xfrm>
              <a:off x="4572841" y="127725"/>
              <a:ext cx="4163510" cy="4863699"/>
            </a:xfrm>
            <a:custGeom>
              <a:avLst/>
              <a:gdLst/>
              <a:ahLst/>
              <a:cxnLst/>
              <a:rect l="l" t="t" r="r" b="b"/>
              <a:pathLst>
                <a:path w="102638" h="157414" extrusionOk="0">
                  <a:moveTo>
                    <a:pt x="1" y="0"/>
                  </a:moveTo>
                  <a:lnTo>
                    <a:pt x="1" y="157413"/>
                  </a:lnTo>
                  <a:lnTo>
                    <a:pt x="99794" y="157413"/>
                  </a:lnTo>
                  <a:cubicBezTo>
                    <a:pt x="101364" y="157413"/>
                    <a:pt x="102637" y="156139"/>
                    <a:pt x="102637" y="154570"/>
                  </a:cubicBezTo>
                  <a:lnTo>
                    <a:pt x="102637" y="2844"/>
                  </a:lnTo>
                  <a:cubicBezTo>
                    <a:pt x="102637" y="1274"/>
                    <a:pt x="101364" y="0"/>
                    <a:pt x="997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36"/>
            <p:cNvSpPr/>
            <p:nvPr/>
          </p:nvSpPr>
          <p:spPr>
            <a:xfrm>
              <a:off x="8084425" y="3811425"/>
              <a:ext cx="692700" cy="262750"/>
            </a:xfrm>
            <a:custGeom>
              <a:avLst/>
              <a:gdLst/>
              <a:ahLst/>
              <a:cxnLst/>
              <a:rect l="l" t="t" r="r" b="b"/>
              <a:pathLst>
                <a:path w="27708" h="10510" extrusionOk="0">
                  <a:moveTo>
                    <a:pt x="26979" y="0"/>
                  </a:moveTo>
                  <a:lnTo>
                    <a:pt x="1" y="2434"/>
                  </a:lnTo>
                  <a:lnTo>
                    <a:pt x="729" y="10509"/>
                  </a:lnTo>
                  <a:lnTo>
                    <a:pt x="27707" y="8098"/>
                  </a:lnTo>
                  <a:lnTo>
                    <a:pt x="2697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36"/>
            <p:cNvSpPr/>
            <p:nvPr/>
          </p:nvSpPr>
          <p:spPr>
            <a:xfrm>
              <a:off x="4571938" y="255650"/>
              <a:ext cx="3957912" cy="4586054"/>
            </a:xfrm>
            <a:custGeom>
              <a:avLst/>
              <a:gdLst/>
              <a:ahLst/>
              <a:cxnLst/>
              <a:rect l="l" t="t" r="r" b="b"/>
              <a:pathLst>
                <a:path w="97246" h="148428" extrusionOk="0">
                  <a:moveTo>
                    <a:pt x="0" y="0"/>
                  </a:moveTo>
                  <a:lnTo>
                    <a:pt x="0" y="148428"/>
                  </a:lnTo>
                  <a:lnTo>
                    <a:pt x="96336" y="148428"/>
                  </a:lnTo>
                  <a:cubicBezTo>
                    <a:pt x="96836" y="148428"/>
                    <a:pt x="97246" y="148019"/>
                    <a:pt x="97246" y="147518"/>
                  </a:cubicBezTo>
                  <a:lnTo>
                    <a:pt x="97246" y="910"/>
                  </a:lnTo>
                  <a:cubicBezTo>
                    <a:pt x="97246" y="410"/>
                    <a:pt x="96836" y="0"/>
                    <a:pt x="96336" y="0"/>
                  </a:cubicBezTo>
                  <a:close/>
                </a:path>
              </a:pathLst>
            </a:custGeom>
            <a:solidFill>
              <a:srgbClr val="DED4BF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36"/>
            <p:cNvSpPr/>
            <p:nvPr/>
          </p:nvSpPr>
          <p:spPr>
            <a:xfrm>
              <a:off x="8152813" y="2602825"/>
              <a:ext cx="707475" cy="365700"/>
            </a:xfrm>
            <a:custGeom>
              <a:avLst/>
              <a:gdLst/>
              <a:ahLst/>
              <a:cxnLst/>
              <a:rect l="l" t="t" r="r" b="b"/>
              <a:pathLst>
                <a:path w="28299" h="14628" extrusionOk="0">
                  <a:moveTo>
                    <a:pt x="2025" y="1"/>
                  </a:moveTo>
                  <a:lnTo>
                    <a:pt x="1" y="7871"/>
                  </a:lnTo>
                  <a:lnTo>
                    <a:pt x="26251" y="14627"/>
                  </a:lnTo>
                  <a:lnTo>
                    <a:pt x="28298" y="6757"/>
                  </a:lnTo>
                  <a:lnTo>
                    <a:pt x="202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36"/>
            <p:cNvSpPr/>
            <p:nvPr/>
          </p:nvSpPr>
          <p:spPr>
            <a:xfrm>
              <a:off x="302763" y="3968500"/>
              <a:ext cx="677325" cy="203025"/>
            </a:xfrm>
            <a:custGeom>
              <a:avLst/>
              <a:gdLst/>
              <a:ahLst/>
              <a:cxnLst/>
              <a:rect l="l" t="t" r="r" b="b"/>
              <a:pathLst>
                <a:path w="27093" h="8121" extrusionOk="0">
                  <a:moveTo>
                    <a:pt x="1" y="0"/>
                  </a:moveTo>
                  <a:lnTo>
                    <a:pt x="1" y="8121"/>
                  </a:lnTo>
                  <a:lnTo>
                    <a:pt x="27093" y="8121"/>
                  </a:lnTo>
                  <a:lnTo>
                    <a:pt x="2709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36"/>
            <p:cNvSpPr/>
            <p:nvPr/>
          </p:nvSpPr>
          <p:spPr>
            <a:xfrm>
              <a:off x="477150" y="4405525"/>
              <a:ext cx="676750" cy="203050"/>
            </a:xfrm>
            <a:custGeom>
              <a:avLst/>
              <a:gdLst/>
              <a:ahLst/>
              <a:cxnLst/>
              <a:rect l="l" t="t" r="r" b="b"/>
              <a:pathLst>
                <a:path w="27070" h="8122" extrusionOk="0">
                  <a:moveTo>
                    <a:pt x="0" y="0"/>
                  </a:moveTo>
                  <a:lnTo>
                    <a:pt x="0" y="8121"/>
                  </a:lnTo>
                  <a:lnTo>
                    <a:pt x="27070" y="8121"/>
                  </a:lnTo>
                  <a:lnTo>
                    <a:pt x="2707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36"/>
            <p:cNvSpPr/>
            <p:nvPr/>
          </p:nvSpPr>
          <p:spPr>
            <a:xfrm>
              <a:off x="8092400" y="2335550"/>
              <a:ext cx="676750" cy="203025"/>
            </a:xfrm>
            <a:custGeom>
              <a:avLst/>
              <a:gdLst/>
              <a:ahLst/>
              <a:cxnLst/>
              <a:rect l="l" t="t" r="r" b="b"/>
              <a:pathLst>
                <a:path w="27070" h="8121" extrusionOk="0">
                  <a:moveTo>
                    <a:pt x="0" y="0"/>
                  </a:moveTo>
                  <a:lnTo>
                    <a:pt x="0" y="8121"/>
                  </a:lnTo>
                  <a:lnTo>
                    <a:pt x="27070" y="8121"/>
                  </a:lnTo>
                  <a:lnTo>
                    <a:pt x="2707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36"/>
            <p:cNvSpPr/>
            <p:nvPr/>
          </p:nvSpPr>
          <p:spPr>
            <a:xfrm rot="-10581514">
              <a:off x="477142" y="2735673"/>
              <a:ext cx="472181" cy="984841"/>
            </a:xfrm>
            <a:custGeom>
              <a:avLst/>
              <a:gdLst/>
              <a:ahLst/>
              <a:cxnLst/>
              <a:rect l="l" t="t" r="r" b="b"/>
              <a:pathLst>
                <a:path w="15223" h="32230" extrusionOk="0">
                  <a:moveTo>
                    <a:pt x="8253" y="0"/>
                  </a:moveTo>
                  <a:cubicBezTo>
                    <a:pt x="8121" y="0"/>
                    <a:pt x="7988" y="5"/>
                    <a:pt x="7854" y="16"/>
                  </a:cubicBezTo>
                  <a:lnTo>
                    <a:pt x="0" y="622"/>
                  </a:lnTo>
                  <a:lnTo>
                    <a:pt x="2497" y="32230"/>
                  </a:lnTo>
                  <a:lnTo>
                    <a:pt x="10351" y="31624"/>
                  </a:lnTo>
                  <a:cubicBezTo>
                    <a:pt x="13138" y="31382"/>
                    <a:pt x="15223" y="28958"/>
                    <a:pt x="15005" y="26170"/>
                  </a:cubicBezTo>
                  <a:lnTo>
                    <a:pt x="13308" y="4718"/>
                  </a:lnTo>
                  <a:cubicBezTo>
                    <a:pt x="13123" y="2040"/>
                    <a:pt x="10894" y="0"/>
                    <a:pt x="82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36"/>
            <p:cNvSpPr/>
            <p:nvPr/>
          </p:nvSpPr>
          <p:spPr>
            <a:xfrm rot="298797">
              <a:off x="8194688" y="558123"/>
              <a:ext cx="472173" cy="984910"/>
            </a:xfrm>
            <a:custGeom>
              <a:avLst/>
              <a:gdLst/>
              <a:ahLst/>
              <a:cxnLst/>
              <a:rect l="l" t="t" r="r" b="b"/>
              <a:pathLst>
                <a:path w="15223" h="32231" extrusionOk="0">
                  <a:moveTo>
                    <a:pt x="8253" y="1"/>
                  </a:moveTo>
                  <a:cubicBezTo>
                    <a:pt x="8121" y="1"/>
                    <a:pt x="7988" y="6"/>
                    <a:pt x="7854" y="16"/>
                  </a:cubicBezTo>
                  <a:lnTo>
                    <a:pt x="0" y="622"/>
                  </a:lnTo>
                  <a:lnTo>
                    <a:pt x="2497" y="32231"/>
                  </a:lnTo>
                  <a:lnTo>
                    <a:pt x="10351" y="31625"/>
                  </a:lnTo>
                  <a:cubicBezTo>
                    <a:pt x="13138" y="31406"/>
                    <a:pt x="15223" y="28958"/>
                    <a:pt x="15005" y="26171"/>
                  </a:cubicBezTo>
                  <a:lnTo>
                    <a:pt x="13308" y="4719"/>
                  </a:lnTo>
                  <a:cubicBezTo>
                    <a:pt x="13123" y="2041"/>
                    <a:pt x="10894" y="1"/>
                    <a:pt x="82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36"/>
            <p:cNvSpPr/>
            <p:nvPr/>
          </p:nvSpPr>
          <p:spPr>
            <a:xfrm>
              <a:off x="4571458" y="231760"/>
              <a:ext cx="3871024" cy="4655635"/>
            </a:xfrm>
            <a:custGeom>
              <a:avLst/>
              <a:gdLst/>
              <a:ahLst/>
              <a:cxnLst/>
              <a:rect l="l" t="t" r="r" b="b"/>
              <a:pathLst>
                <a:path w="92992" h="150680" extrusionOk="0">
                  <a:moveTo>
                    <a:pt x="92105" y="0"/>
                  </a:moveTo>
                  <a:lnTo>
                    <a:pt x="0" y="1137"/>
                  </a:lnTo>
                  <a:lnTo>
                    <a:pt x="0" y="149542"/>
                  </a:lnTo>
                  <a:lnTo>
                    <a:pt x="92105" y="150680"/>
                  </a:lnTo>
                  <a:cubicBezTo>
                    <a:pt x="92605" y="150680"/>
                    <a:pt x="92992" y="150270"/>
                    <a:pt x="92992" y="149770"/>
                  </a:cubicBezTo>
                  <a:lnTo>
                    <a:pt x="92992" y="910"/>
                  </a:lnTo>
                  <a:cubicBezTo>
                    <a:pt x="92992" y="410"/>
                    <a:pt x="92605" y="0"/>
                    <a:pt x="9210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36"/>
            <p:cNvSpPr/>
            <p:nvPr/>
          </p:nvSpPr>
          <p:spPr>
            <a:xfrm>
              <a:off x="701531" y="231760"/>
              <a:ext cx="3871024" cy="4655635"/>
            </a:xfrm>
            <a:custGeom>
              <a:avLst/>
              <a:gdLst/>
              <a:ahLst/>
              <a:cxnLst/>
              <a:rect l="l" t="t" r="r" b="b"/>
              <a:pathLst>
                <a:path w="92992" h="150680" extrusionOk="0">
                  <a:moveTo>
                    <a:pt x="888" y="0"/>
                  </a:moveTo>
                  <a:cubicBezTo>
                    <a:pt x="387" y="0"/>
                    <a:pt x="0" y="410"/>
                    <a:pt x="0" y="910"/>
                  </a:cubicBezTo>
                  <a:lnTo>
                    <a:pt x="0" y="149770"/>
                  </a:lnTo>
                  <a:cubicBezTo>
                    <a:pt x="0" y="150270"/>
                    <a:pt x="387" y="150680"/>
                    <a:pt x="888" y="150680"/>
                  </a:cubicBezTo>
                  <a:lnTo>
                    <a:pt x="92992" y="149542"/>
                  </a:lnTo>
                  <a:lnTo>
                    <a:pt x="92992" y="1137"/>
                  </a:lnTo>
                  <a:lnTo>
                    <a:pt x="88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TITLE_AND_BODY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37"/>
          <p:cNvSpPr/>
          <p:nvPr/>
        </p:nvSpPr>
        <p:spPr>
          <a:xfrm>
            <a:off x="407638" y="127725"/>
            <a:ext cx="4164403" cy="4863699"/>
          </a:xfrm>
          <a:custGeom>
            <a:avLst/>
            <a:gdLst/>
            <a:ahLst/>
            <a:cxnLst/>
            <a:rect l="l" t="t" r="r" b="b"/>
            <a:pathLst>
              <a:path w="102660" h="157414" extrusionOk="0">
                <a:moveTo>
                  <a:pt x="2843" y="0"/>
                </a:moveTo>
                <a:cubicBezTo>
                  <a:pt x="1274" y="0"/>
                  <a:pt x="0" y="1274"/>
                  <a:pt x="0" y="2844"/>
                </a:cubicBezTo>
                <a:lnTo>
                  <a:pt x="0" y="154570"/>
                </a:lnTo>
                <a:cubicBezTo>
                  <a:pt x="0" y="156139"/>
                  <a:pt x="1274" y="157413"/>
                  <a:pt x="2843" y="157413"/>
                </a:cubicBezTo>
                <a:lnTo>
                  <a:pt x="102659" y="157413"/>
                </a:lnTo>
                <a:lnTo>
                  <a:pt x="102659" y="0"/>
                </a:lnTo>
                <a:close/>
              </a:path>
            </a:pathLst>
          </a:custGeom>
          <a:solidFill>
            <a:srgbClr val="434343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6" name="Google Shape;606;p37"/>
          <p:cNvSpPr/>
          <p:nvPr/>
        </p:nvSpPr>
        <p:spPr>
          <a:xfrm>
            <a:off x="614162" y="255650"/>
            <a:ext cx="3957989" cy="4586054"/>
          </a:xfrm>
          <a:custGeom>
            <a:avLst/>
            <a:gdLst/>
            <a:ahLst/>
            <a:cxnLst/>
            <a:rect l="l" t="t" r="r" b="b"/>
            <a:pathLst>
              <a:path w="97224" h="148428" extrusionOk="0">
                <a:moveTo>
                  <a:pt x="911" y="0"/>
                </a:moveTo>
                <a:cubicBezTo>
                  <a:pt x="410" y="0"/>
                  <a:pt x="1" y="410"/>
                  <a:pt x="1" y="910"/>
                </a:cubicBezTo>
                <a:lnTo>
                  <a:pt x="1" y="147518"/>
                </a:lnTo>
                <a:cubicBezTo>
                  <a:pt x="1" y="148019"/>
                  <a:pt x="410" y="148428"/>
                  <a:pt x="911" y="148428"/>
                </a:cubicBezTo>
                <a:lnTo>
                  <a:pt x="97223" y="148428"/>
                </a:lnTo>
                <a:lnTo>
                  <a:pt x="9722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7" name="Google Shape;607;p37"/>
          <p:cNvSpPr/>
          <p:nvPr/>
        </p:nvSpPr>
        <p:spPr>
          <a:xfrm>
            <a:off x="4572841" y="127725"/>
            <a:ext cx="4163510" cy="4863699"/>
          </a:xfrm>
          <a:custGeom>
            <a:avLst/>
            <a:gdLst/>
            <a:ahLst/>
            <a:cxnLst/>
            <a:rect l="l" t="t" r="r" b="b"/>
            <a:pathLst>
              <a:path w="102638" h="157414" extrusionOk="0">
                <a:moveTo>
                  <a:pt x="1" y="0"/>
                </a:moveTo>
                <a:lnTo>
                  <a:pt x="1" y="157413"/>
                </a:lnTo>
                <a:lnTo>
                  <a:pt x="99794" y="157413"/>
                </a:lnTo>
                <a:cubicBezTo>
                  <a:pt x="101364" y="157413"/>
                  <a:pt x="102637" y="156139"/>
                  <a:pt x="102637" y="154570"/>
                </a:cubicBezTo>
                <a:lnTo>
                  <a:pt x="102637" y="2844"/>
                </a:lnTo>
                <a:cubicBezTo>
                  <a:pt x="102637" y="1274"/>
                  <a:pt x="101364" y="0"/>
                  <a:pt x="9979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8" name="Google Shape;608;p37"/>
          <p:cNvSpPr/>
          <p:nvPr/>
        </p:nvSpPr>
        <p:spPr>
          <a:xfrm>
            <a:off x="4571938" y="255650"/>
            <a:ext cx="3957912" cy="4586054"/>
          </a:xfrm>
          <a:custGeom>
            <a:avLst/>
            <a:gdLst/>
            <a:ahLst/>
            <a:cxnLst/>
            <a:rect l="l" t="t" r="r" b="b"/>
            <a:pathLst>
              <a:path w="97246" h="148428" extrusionOk="0">
                <a:moveTo>
                  <a:pt x="0" y="0"/>
                </a:moveTo>
                <a:lnTo>
                  <a:pt x="0" y="148428"/>
                </a:lnTo>
                <a:lnTo>
                  <a:pt x="96336" y="148428"/>
                </a:lnTo>
                <a:cubicBezTo>
                  <a:pt x="96836" y="148428"/>
                  <a:pt x="97246" y="148019"/>
                  <a:pt x="97246" y="147518"/>
                </a:cubicBezTo>
                <a:lnTo>
                  <a:pt x="97246" y="910"/>
                </a:lnTo>
                <a:cubicBezTo>
                  <a:pt x="97246" y="410"/>
                  <a:pt x="96836" y="0"/>
                  <a:pt x="96336" y="0"/>
                </a:cubicBezTo>
                <a:close/>
              </a:path>
            </a:pathLst>
          </a:custGeom>
          <a:solidFill>
            <a:srgbClr val="DED4B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9" name="Google Shape;609;p37"/>
          <p:cNvSpPr/>
          <p:nvPr/>
        </p:nvSpPr>
        <p:spPr>
          <a:xfrm>
            <a:off x="701531" y="231760"/>
            <a:ext cx="3871024" cy="4655635"/>
          </a:xfrm>
          <a:custGeom>
            <a:avLst/>
            <a:gdLst/>
            <a:ahLst/>
            <a:cxnLst/>
            <a:rect l="l" t="t" r="r" b="b"/>
            <a:pathLst>
              <a:path w="92992" h="150680" extrusionOk="0">
                <a:moveTo>
                  <a:pt x="888" y="0"/>
                </a:moveTo>
                <a:cubicBezTo>
                  <a:pt x="387" y="0"/>
                  <a:pt x="0" y="410"/>
                  <a:pt x="0" y="910"/>
                </a:cubicBezTo>
                <a:lnTo>
                  <a:pt x="0" y="149770"/>
                </a:lnTo>
                <a:cubicBezTo>
                  <a:pt x="0" y="150270"/>
                  <a:pt x="387" y="150680"/>
                  <a:pt x="888" y="150680"/>
                </a:cubicBezTo>
                <a:lnTo>
                  <a:pt x="92992" y="149542"/>
                </a:lnTo>
                <a:lnTo>
                  <a:pt x="92992" y="1137"/>
                </a:lnTo>
                <a:lnTo>
                  <a:pt x="888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0" name="Google Shape;610;p37"/>
          <p:cNvSpPr/>
          <p:nvPr/>
        </p:nvSpPr>
        <p:spPr>
          <a:xfrm>
            <a:off x="4571458" y="231760"/>
            <a:ext cx="3871024" cy="4655635"/>
          </a:xfrm>
          <a:custGeom>
            <a:avLst/>
            <a:gdLst/>
            <a:ahLst/>
            <a:cxnLst/>
            <a:rect l="l" t="t" r="r" b="b"/>
            <a:pathLst>
              <a:path w="92992" h="150680" extrusionOk="0">
                <a:moveTo>
                  <a:pt x="92105" y="0"/>
                </a:moveTo>
                <a:lnTo>
                  <a:pt x="0" y="1137"/>
                </a:lnTo>
                <a:lnTo>
                  <a:pt x="0" y="149542"/>
                </a:lnTo>
                <a:lnTo>
                  <a:pt x="92105" y="150680"/>
                </a:lnTo>
                <a:cubicBezTo>
                  <a:pt x="92605" y="150680"/>
                  <a:pt x="92992" y="150270"/>
                  <a:pt x="92992" y="149770"/>
                </a:cubicBezTo>
                <a:lnTo>
                  <a:pt x="92992" y="910"/>
                </a:lnTo>
                <a:cubicBezTo>
                  <a:pt x="92992" y="410"/>
                  <a:pt x="92605" y="0"/>
                  <a:pt x="9210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1" name="Google Shape;611;p37"/>
          <p:cNvSpPr/>
          <p:nvPr/>
        </p:nvSpPr>
        <p:spPr>
          <a:xfrm rot="5400000">
            <a:off x="3362987" y="736344"/>
            <a:ext cx="2533983" cy="3541194"/>
          </a:xfrm>
          <a:custGeom>
            <a:avLst/>
            <a:gdLst/>
            <a:ahLst/>
            <a:cxnLst/>
            <a:rect l="l" t="t" r="r" b="b"/>
            <a:pathLst>
              <a:path w="119598" h="167136" extrusionOk="0">
                <a:moveTo>
                  <a:pt x="12289" y="1"/>
                </a:moveTo>
                <a:lnTo>
                  <a:pt x="11344" y="6085"/>
                </a:lnTo>
                <a:lnTo>
                  <a:pt x="15344" y="6400"/>
                </a:lnTo>
                <a:cubicBezTo>
                  <a:pt x="15497" y="5574"/>
                  <a:pt x="16397" y="5372"/>
                  <a:pt x="17306" y="5372"/>
                </a:cubicBezTo>
                <a:cubicBezTo>
                  <a:pt x="17545" y="5372"/>
                  <a:pt x="17784" y="5386"/>
                  <a:pt x="18010" y="5406"/>
                </a:cubicBezTo>
                <a:cubicBezTo>
                  <a:pt x="18024" y="5406"/>
                  <a:pt x="18038" y="5406"/>
                  <a:pt x="18052" y="5406"/>
                </a:cubicBezTo>
                <a:cubicBezTo>
                  <a:pt x="19269" y="5406"/>
                  <a:pt x="20239" y="6439"/>
                  <a:pt x="20167" y="7661"/>
                </a:cubicBezTo>
                <a:cubicBezTo>
                  <a:pt x="20080" y="8774"/>
                  <a:pt x="19147" y="9632"/>
                  <a:pt x="18077" y="9632"/>
                </a:cubicBezTo>
                <a:cubicBezTo>
                  <a:pt x="17959" y="9632"/>
                  <a:pt x="17839" y="9621"/>
                  <a:pt x="17719" y="9600"/>
                </a:cubicBezTo>
                <a:cubicBezTo>
                  <a:pt x="16628" y="9527"/>
                  <a:pt x="15344" y="7903"/>
                  <a:pt x="15319" y="6836"/>
                </a:cubicBezTo>
                <a:lnTo>
                  <a:pt x="10423" y="6012"/>
                </a:lnTo>
                <a:lnTo>
                  <a:pt x="11417" y="14520"/>
                </a:lnTo>
                <a:lnTo>
                  <a:pt x="15586" y="15757"/>
                </a:lnTo>
                <a:cubicBezTo>
                  <a:pt x="15737" y="14832"/>
                  <a:pt x="16154" y="14480"/>
                  <a:pt x="16991" y="14480"/>
                </a:cubicBezTo>
                <a:cubicBezTo>
                  <a:pt x="17098" y="14480"/>
                  <a:pt x="17211" y="14485"/>
                  <a:pt x="17331" y="14496"/>
                </a:cubicBezTo>
                <a:cubicBezTo>
                  <a:pt x="18446" y="14642"/>
                  <a:pt x="19222" y="15635"/>
                  <a:pt x="19149" y="16726"/>
                </a:cubicBezTo>
                <a:cubicBezTo>
                  <a:pt x="19052" y="17841"/>
                  <a:pt x="18155" y="18690"/>
                  <a:pt x="17040" y="18714"/>
                </a:cubicBezTo>
                <a:cubicBezTo>
                  <a:pt x="15950" y="18617"/>
                  <a:pt x="15756" y="17453"/>
                  <a:pt x="15731" y="16387"/>
                </a:cubicBezTo>
                <a:lnTo>
                  <a:pt x="11078" y="16387"/>
                </a:lnTo>
                <a:lnTo>
                  <a:pt x="11078" y="24580"/>
                </a:lnTo>
                <a:lnTo>
                  <a:pt x="14423" y="25331"/>
                </a:lnTo>
                <a:cubicBezTo>
                  <a:pt x="14600" y="24309"/>
                  <a:pt x="15491" y="23592"/>
                  <a:pt x="16498" y="23592"/>
                </a:cubicBezTo>
                <a:cubicBezTo>
                  <a:pt x="16589" y="23592"/>
                  <a:pt x="16681" y="23598"/>
                  <a:pt x="16774" y="23610"/>
                </a:cubicBezTo>
                <a:cubicBezTo>
                  <a:pt x="17889" y="23731"/>
                  <a:pt x="18689" y="24725"/>
                  <a:pt x="18616" y="25864"/>
                </a:cubicBezTo>
                <a:cubicBezTo>
                  <a:pt x="18520" y="26964"/>
                  <a:pt x="17599" y="27828"/>
                  <a:pt x="16504" y="27828"/>
                </a:cubicBezTo>
                <a:cubicBezTo>
                  <a:pt x="16489" y="27828"/>
                  <a:pt x="16474" y="27828"/>
                  <a:pt x="16459" y="27828"/>
                </a:cubicBezTo>
                <a:cubicBezTo>
                  <a:pt x="15319" y="27804"/>
                  <a:pt x="14423" y="26907"/>
                  <a:pt x="14374" y="25767"/>
                </a:cubicBezTo>
                <a:lnTo>
                  <a:pt x="10399" y="25477"/>
                </a:lnTo>
                <a:lnTo>
                  <a:pt x="9793" y="34227"/>
                </a:lnTo>
                <a:lnTo>
                  <a:pt x="13986" y="34906"/>
                </a:lnTo>
                <a:cubicBezTo>
                  <a:pt x="14175" y="33892"/>
                  <a:pt x="14845" y="32673"/>
                  <a:pt x="15884" y="32673"/>
                </a:cubicBezTo>
                <a:cubicBezTo>
                  <a:pt x="15914" y="32673"/>
                  <a:pt x="15944" y="32674"/>
                  <a:pt x="15974" y="32676"/>
                </a:cubicBezTo>
                <a:cubicBezTo>
                  <a:pt x="15988" y="32675"/>
                  <a:pt x="16001" y="32675"/>
                  <a:pt x="16015" y="32675"/>
                </a:cubicBezTo>
                <a:cubicBezTo>
                  <a:pt x="17232" y="32675"/>
                  <a:pt x="18203" y="33732"/>
                  <a:pt x="18131" y="34954"/>
                </a:cubicBezTo>
                <a:cubicBezTo>
                  <a:pt x="18043" y="36077"/>
                  <a:pt x="17095" y="36920"/>
                  <a:pt x="15996" y="36920"/>
                </a:cubicBezTo>
                <a:cubicBezTo>
                  <a:pt x="15885" y="36920"/>
                  <a:pt x="15772" y="36911"/>
                  <a:pt x="15659" y="36893"/>
                </a:cubicBezTo>
                <a:cubicBezTo>
                  <a:pt x="14568" y="36821"/>
                  <a:pt x="14083" y="36336"/>
                  <a:pt x="14059" y="35269"/>
                </a:cubicBezTo>
                <a:lnTo>
                  <a:pt x="8944" y="35730"/>
                </a:lnTo>
                <a:lnTo>
                  <a:pt x="9284" y="41475"/>
                </a:lnTo>
                <a:lnTo>
                  <a:pt x="13283" y="42250"/>
                </a:lnTo>
                <a:cubicBezTo>
                  <a:pt x="13463" y="41286"/>
                  <a:pt x="14991" y="40737"/>
                  <a:pt x="16082" y="40737"/>
                </a:cubicBezTo>
                <a:cubicBezTo>
                  <a:pt x="16170" y="40737"/>
                  <a:pt x="16256" y="40740"/>
                  <a:pt x="16337" y="40747"/>
                </a:cubicBezTo>
                <a:cubicBezTo>
                  <a:pt x="17501" y="40820"/>
                  <a:pt x="17331" y="42905"/>
                  <a:pt x="17259" y="44068"/>
                </a:cubicBezTo>
                <a:cubicBezTo>
                  <a:pt x="17115" y="45143"/>
                  <a:pt x="16219" y="45935"/>
                  <a:pt x="15149" y="45935"/>
                </a:cubicBezTo>
                <a:cubicBezTo>
                  <a:pt x="15133" y="45935"/>
                  <a:pt x="15117" y="45935"/>
                  <a:pt x="15101" y="45935"/>
                </a:cubicBezTo>
                <a:cubicBezTo>
                  <a:pt x="14010" y="45910"/>
                  <a:pt x="13114" y="45086"/>
                  <a:pt x="13041" y="43996"/>
                </a:cubicBezTo>
                <a:lnTo>
                  <a:pt x="9235" y="41959"/>
                </a:lnTo>
                <a:lnTo>
                  <a:pt x="9138" y="52770"/>
                </a:lnTo>
                <a:lnTo>
                  <a:pt x="12411" y="52601"/>
                </a:lnTo>
                <a:cubicBezTo>
                  <a:pt x="12662" y="51474"/>
                  <a:pt x="13551" y="50949"/>
                  <a:pt x="14444" y="50949"/>
                </a:cubicBezTo>
                <a:cubicBezTo>
                  <a:pt x="15529" y="50949"/>
                  <a:pt x="16620" y="51724"/>
                  <a:pt x="16580" y="53134"/>
                </a:cubicBezTo>
                <a:cubicBezTo>
                  <a:pt x="16510" y="54247"/>
                  <a:pt x="16352" y="55249"/>
                  <a:pt x="15320" y="55249"/>
                </a:cubicBezTo>
                <a:cubicBezTo>
                  <a:pt x="15273" y="55249"/>
                  <a:pt x="15224" y="55247"/>
                  <a:pt x="15174" y="55243"/>
                </a:cubicBezTo>
                <a:cubicBezTo>
                  <a:pt x="14083" y="55170"/>
                  <a:pt x="13235" y="54297"/>
                  <a:pt x="13211" y="53207"/>
                </a:cubicBezTo>
                <a:lnTo>
                  <a:pt x="9235" y="52916"/>
                </a:lnTo>
                <a:lnTo>
                  <a:pt x="7732" y="61399"/>
                </a:lnTo>
                <a:lnTo>
                  <a:pt x="11732" y="61690"/>
                </a:lnTo>
                <a:cubicBezTo>
                  <a:pt x="11910" y="60668"/>
                  <a:pt x="12801" y="59951"/>
                  <a:pt x="13807" y="59951"/>
                </a:cubicBezTo>
                <a:cubicBezTo>
                  <a:pt x="13898" y="59951"/>
                  <a:pt x="13991" y="59957"/>
                  <a:pt x="14083" y="59969"/>
                </a:cubicBezTo>
                <a:cubicBezTo>
                  <a:pt x="15198" y="60115"/>
                  <a:pt x="15998" y="61109"/>
                  <a:pt x="15925" y="62224"/>
                </a:cubicBezTo>
                <a:cubicBezTo>
                  <a:pt x="15830" y="63347"/>
                  <a:pt x="14909" y="64188"/>
                  <a:pt x="13815" y="64188"/>
                </a:cubicBezTo>
                <a:cubicBezTo>
                  <a:pt x="13799" y="64188"/>
                  <a:pt x="13784" y="64187"/>
                  <a:pt x="13768" y="64187"/>
                </a:cubicBezTo>
                <a:cubicBezTo>
                  <a:pt x="12629" y="64163"/>
                  <a:pt x="11732" y="63266"/>
                  <a:pt x="11683" y="62151"/>
                </a:cubicBezTo>
                <a:lnTo>
                  <a:pt x="7708" y="61836"/>
                </a:lnTo>
                <a:lnTo>
                  <a:pt x="7054" y="70489"/>
                </a:lnTo>
                <a:lnTo>
                  <a:pt x="11296" y="69835"/>
                </a:lnTo>
                <a:cubicBezTo>
                  <a:pt x="11422" y="69141"/>
                  <a:pt x="11764" y="68991"/>
                  <a:pt x="12288" y="68991"/>
                </a:cubicBezTo>
                <a:cubicBezTo>
                  <a:pt x="12569" y="68991"/>
                  <a:pt x="12903" y="69034"/>
                  <a:pt x="13283" y="69059"/>
                </a:cubicBezTo>
                <a:cubicBezTo>
                  <a:pt x="13297" y="69059"/>
                  <a:pt x="13311" y="69059"/>
                  <a:pt x="13326" y="69059"/>
                </a:cubicBezTo>
                <a:cubicBezTo>
                  <a:pt x="14542" y="69059"/>
                  <a:pt x="15512" y="70092"/>
                  <a:pt x="15441" y="71338"/>
                </a:cubicBezTo>
                <a:cubicBezTo>
                  <a:pt x="15353" y="72460"/>
                  <a:pt x="14405" y="73303"/>
                  <a:pt x="13305" y="73303"/>
                </a:cubicBezTo>
                <a:cubicBezTo>
                  <a:pt x="13194" y="73303"/>
                  <a:pt x="13082" y="73295"/>
                  <a:pt x="12968" y="73277"/>
                </a:cubicBezTo>
                <a:cubicBezTo>
                  <a:pt x="11877" y="73180"/>
                  <a:pt x="11805" y="72089"/>
                  <a:pt x="11756" y="71023"/>
                </a:cubicBezTo>
                <a:lnTo>
                  <a:pt x="7030" y="70926"/>
                </a:lnTo>
                <a:lnTo>
                  <a:pt x="7320" y="79409"/>
                </a:lnTo>
                <a:lnTo>
                  <a:pt x="10908" y="79434"/>
                </a:lnTo>
                <a:cubicBezTo>
                  <a:pt x="11093" y="78437"/>
                  <a:pt x="12232" y="77684"/>
                  <a:pt x="13286" y="77684"/>
                </a:cubicBezTo>
                <a:cubicBezTo>
                  <a:pt x="13334" y="77684"/>
                  <a:pt x="13381" y="77685"/>
                  <a:pt x="13429" y="77688"/>
                </a:cubicBezTo>
                <a:cubicBezTo>
                  <a:pt x="14592" y="77785"/>
                  <a:pt x="14641" y="79264"/>
                  <a:pt x="14544" y="80427"/>
                </a:cubicBezTo>
                <a:cubicBezTo>
                  <a:pt x="14475" y="81532"/>
                  <a:pt x="13554" y="82374"/>
                  <a:pt x="12466" y="82374"/>
                </a:cubicBezTo>
                <a:cubicBezTo>
                  <a:pt x="12408" y="82374"/>
                  <a:pt x="12349" y="82372"/>
                  <a:pt x="12289" y="82367"/>
                </a:cubicBezTo>
                <a:cubicBezTo>
                  <a:pt x="11199" y="82294"/>
                  <a:pt x="10787" y="81567"/>
                  <a:pt x="10762" y="80500"/>
                </a:cubicBezTo>
                <a:lnTo>
                  <a:pt x="6351" y="80040"/>
                </a:lnTo>
                <a:lnTo>
                  <a:pt x="6181" y="89251"/>
                </a:lnTo>
                <a:lnTo>
                  <a:pt x="10181" y="89541"/>
                </a:lnTo>
                <a:cubicBezTo>
                  <a:pt x="10366" y="88546"/>
                  <a:pt x="11259" y="87816"/>
                  <a:pt x="12268" y="87816"/>
                </a:cubicBezTo>
                <a:cubicBezTo>
                  <a:pt x="12315" y="87816"/>
                  <a:pt x="12363" y="87817"/>
                  <a:pt x="12411" y="87820"/>
                </a:cubicBezTo>
                <a:cubicBezTo>
                  <a:pt x="13574" y="87917"/>
                  <a:pt x="14471" y="87845"/>
                  <a:pt x="14374" y="89008"/>
                </a:cubicBezTo>
                <a:cubicBezTo>
                  <a:pt x="14303" y="90144"/>
                  <a:pt x="13308" y="92042"/>
                  <a:pt x="12179" y="92042"/>
                </a:cubicBezTo>
                <a:cubicBezTo>
                  <a:pt x="12151" y="92042"/>
                  <a:pt x="12123" y="92040"/>
                  <a:pt x="12096" y="92038"/>
                </a:cubicBezTo>
                <a:cubicBezTo>
                  <a:pt x="11005" y="91941"/>
                  <a:pt x="10496" y="91505"/>
                  <a:pt x="10472" y="90438"/>
                </a:cubicBezTo>
                <a:lnTo>
                  <a:pt x="6496" y="90147"/>
                </a:lnTo>
                <a:lnTo>
                  <a:pt x="5018" y="97759"/>
                </a:lnTo>
                <a:lnTo>
                  <a:pt x="9017" y="98074"/>
                </a:lnTo>
                <a:cubicBezTo>
                  <a:pt x="9200" y="97069"/>
                  <a:pt x="10049" y="96344"/>
                  <a:pt x="11058" y="96344"/>
                </a:cubicBezTo>
                <a:cubicBezTo>
                  <a:pt x="11121" y="96344"/>
                  <a:pt x="11184" y="96347"/>
                  <a:pt x="11247" y="96353"/>
                </a:cubicBezTo>
                <a:cubicBezTo>
                  <a:pt x="12411" y="96425"/>
                  <a:pt x="13598" y="96595"/>
                  <a:pt x="13501" y="97759"/>
                </a:cubicBezTo>
                <a:cubicBezTo>
                  <a:pt x="13430" y="98898"/>
                  <a:pt x="12150" y="100573"/>
                  <a:pt x="11004" y="100573"/>
                </a:cubicBezTo>
                <a:cubicBezTo>
                  <a:pt x="10980" y="100573"/>
                  <a:pt x="10956" y="100572"/>
                  <a:pt x="10932" y="100570"/>
                </a:cubicBezTo>
                <a:cubicBezTo>
                  <a:pt x="9841" y="100473"/>
                  <a:pt x="8969" y="100086"/>
                  <a:pt x="8944" y="99019"/>
                </a:cubicBezTo>
                <a:lnTo>
                  <a:pt x="4993" y="98219"/>
                </a:lnTo>
                <a:lnTo>
                  <a:pt x="4363" y="106873"/>
                </a:lnTo>
                <a:lnTo>
                  <a:pt x="8484" y="106630"/>
                </a:lnTo>
                <a:cubicBezTo>
                  <a:pt x="8656" y="105706"/>
                  <a:pt x="9304" y="105430"/>
                  <a:pt x="10210" y="105430"/>
                </a:cubicBezTo>
                <a:cubicBezTo>
                  <a:pt x="10325" y="105430"/>
                  <a:pt x="10445" y="105434"/>
                  <a:pt x="10568" y="105443"/>
                </a:cubicBezTo>
                <a:cubicBezTo>
                  <a:pt x="12411" y="105564"/>
                  <a:pt x="13211" y="107818"/>
                  <a:pt x="11877" y="109078"/>
                </a:cubicBezTo>
                <a:cubicBezTo>
                  <a:pt x="11456" y="109492"/>
                  <a:pt x="10942" y="109677"/>
                  <a:pt x="10436" y="109677"/>
                </a:cubicBezTo>
                <a:cubicBezTo>
                  <a:pt x="9372" y="109677"/>
                  <a:pt x="8347" y="108857"/>
                  <a:pt x="8314" y="107624"/>
                </a:cubicBezTo>
                <a:lnTo>
                  <a:pt x="4315" y="107309"/>
                </a:lnTo>
                <a:lnTo>
                  <a:pt x="3684" y="115962"/>
                </a:lnTo>
                <a:lnTo>
                  <a:pt x="7514" y="115575"/>
                </a:lnTo>
                <a:cubicBezTo>
                  <a:pt x="7671" y="114715"/>
                  <a:pt x="8409" y="114501"/>
                  <a:pt x="9261" y="114501"/>
                </a:cubicBezTo>
                <a:cubicBezTo>
                  <a:pt x="9466" y="114501"/>
                  <a:pt x="9678" y="114514"/>
                  <a:pt x="9890" y="114532"/>
                </a:cubicBezTo>
                <a:cubicBezTo>
                  <a:pt x="11053" y="114605"/>
                  <a:pt x="11926" y="115623"/>
                  <a:pt x="11853" y="116787"/>
                </a:cubicBezTo>
                <a:cubicBezTo>
                  <a:pt x="11769" y="117800"/>
                  <a:pt x="11776" y="118115"/>
                  <a:pt x="11026" y="118115"/>
                </a:cubicBezTo>
                <a:cubicBezTo>
                  <a:pt x="10915" y="118115"/>
                  <a:pt x="10788" y="118108"/>
                  <a:pt x="10641" y="118096"/>
                </a:cubicBezTo>
                <a:cubicBezTo>
                  <a:pt x="9550" y="118023"/>
                  <a:pt x="7660" y="117780"/>
                  <a:pt x="7636" y="116714"/>
                </a:cubicBezTo>
                <a:lnTo>
                  <a:pt x="3660" y="116399"/>
                </a:lnTo>
                <a:lnTo>
                  <a:pt x="3660" y="116399"/>
                </a:lnTo>
                <a:lnTo>
                  <a:pt x="4048" y="124422"/>
                </a:lnTo>
                <a:lnTo>
                  <a:pt x="8023" y="124713"/>
                </a:lnTo>
                <a:cubicBezTo>
                  <a:pt x="8206" y="123708"/>
                  <a:pt x="9077" y="122983"/>
                  <a:pt x="10088" y="122983"/>
                </a:cubicBezTo>
                <a:cubicBezTo>
                  <a:pt x="10151" y="122983"/>
                  <a:pt x="10214" y="122986"/>
                  <a:pt x="10278" y="122992"/>
                </a:cubicBezTo>
                <a:cubicBezTo>
                  <a:pt x="11441" y="123065"/>
                  <a:pt x="11271" y="124713"/>
                  <a:pt x="11174" y="125876"/>
                </a:cubicBezTo>
                <a:cubicBezTo>
                  <a:pt x="11117" y="126791"/>
                  <a:pt x="10491" y="126972"/>
                  <a:pt x="9660" y="126972"/>
                </a:cubicBezTo>
                <a:cubicBezTo>
                  <a:pt x="9434" y="126972"/>
                  <a:pt x="9193" y="126958"/>
                  <a:pt x="8944" y="126943"/>
                </a:cubicBezTo>
                <a:cubicBezTo>
                  <a:pt x="7854" y="126846"/>
                  <a:pt x="8023" y="126216"/>
                  <a:pt x="7999" y="125149"/>
                </a:cubicBezTo>
                <a:lnTo>
                  <a:pt x="4024" y="124858"/>
                </a:lnTo>
                <a:lnTo>
                  <a:pt x="3030" y="133391"/>
                </a:lnTo>
                <a:lnTo>
                  <a:pt x="6327" y="134433"/>
                </a:lnTo>
                <a:cubicBezTo>
                  <a:pt x="6504" y="133411"/>
                  <a:pt x="7395" y="132694"/>
                  <a:pt x="8402" y="132694"/>
                </a:cubicBezTo>
                <a:cubicBezTo>
                  <a:pt x="8493" y="132694"/>
                  <a:pt x="8585" y="132700"/>
                  <a:pt x="8678" y="132712"/>
                </a:cubicBezTo>
                <a:cubicBezTo>
                  <a:pt x="9793" y="132857"/>
                  <a:pt x="10593" y="133851"/>
                  <a:pt x="10520" y="134966"/>
                </a:cubicBezTo>
                <a:cubicBezTo>
                  <a:pt x="10424" y="136090"/>
                  <a:pt x="9504" y="136930"/>
                  <a:pt x="8409" y="136930"/>
                </a:cubicBezTo>
                <a:cubicBezTo>
                  <a:pt x="8394" y="136930"/>
                  <a:pt x="8378" y="136930"/>
                  <a:pt x="8363" y="136930"/>
                </a:cubicBezTo>
                <a:cubicBezTo>
                  <a:pt x="7223" y="136905"/>
                  <a:pt x="6327" y="136008"/>
                  <a:pt x="6278" y="134893"/>
                </a:cubicBezTo>
                <a:lnTo>
                  <a:pt x="2545" y="134118"/>
                </a:lnTo>
                <a:lnTo>
                  <a:pt x="1648" y="143232"/>
                </a:lnTo>
                <a:lnTo>
                  <a:pt x="5648" y="143547"/>
                </a:lnTo>
                <a:cubicBezTo>
                  <a:pt x="5833" y="142528"/>
                  <a:pt x="6704" y="141797"/>
                  <a:pt x="7732" y="141797"/>
                </a:cubicBezTo>
                <a:cubicBezTo>
                  <a:pt x="7781" y="141797"/>
                  <a:pt x="7829" y="141798"/>
                  <a:pt x="7878" y="141802"/>
                </a:cubicBezTo>
                <a:cubicBezTo>
                  <a:pt x="9041" y="141899"/>
                  <a:pt x="10981" y="142408"/>
                  <a:pt x="10908" y="143571"/>
                </a:cubicBezTo>
                <a:cubicBezTo>
                  <a:pt x="10814" y="144698"/>
                  <a:pt x="9311" y="146097"/>
                  <a:pt x="8160" y="146097"/>
                </a:cubicBezTo>
                <a:cubicBezTo>
                  <a:pt x="8122" y="146097"/>
                  <a:pt x="8085" y="146095"/>
                  <a:pt x="8048" y="146092"/>
                </a:cubicBezTo>
                <a:cubicBezTo>
                  <a:pt x="6957" y="146019"/>
                  <a:pt x="6569" y="145462"/>
                  <a:pt x="6545" y="144395"/>
                </a:cubicBezTo>
                <a:lnTo>
                  <a:pt x="2400" y="144589"/>
                </a:lnTo>
                <a:lnTo>
                  <a:pt x="1261" y="148565"/>
                </a:lnTo>
                <a:lnTo>
                  <a:pt x="5187" y="151958"/>
                </a:lnTo>
                <a:cubicBezTo>
                  <a:pt x="5376" y="150918"/>
                  <a:pt x="6349" y="149556"/>
                  <a:pt x="7409" y="149556"/>
                </a:cubicBezTo>
                <a:cubicBezTo>
                  <a:pt x="7436" y="149556"/>
                  <a:pt x="7463" y="149557"/>
                  <a:pt x="7490" y="149558"/>
                </a:cubicBezTo>
                <a:cubicBezTo>
                  <a:pt x="9041" y="149680"/>
                  <a:pt x="9357" y="151231"/>
                  <a:pt x="9163" y="153170"/>
                </a:cubicBezTo>
                <a:cubicBezTo>
                  <a:pt x="9048" y="154274"/>
                  <a:pt x="8147" y="155117"/>
                  <a:pt x="7060" y="155117"/>
                </a:cubicBezTo>
                <a:cubicBezTo>
                  <a:pt x="7002" y="155117"/>
                  <a:pt x="6943" y="155114"/>
                  <a:pt x="6884" y="155109"/>
                </a:cubicBezTo>
                <a:cubicBezTo>
                  <a:pt x="5793" y="155036"/>
                  <a:pt x="4872" y="154503"/>
                  <a:pt x="4824" y="153461"/>
                </a:cubicBezTo>
                <a:lnTo>
                  <a:pt x="1164" y="151910"/>
                </a:lnTo>
                <a:lnTo>
                  <a:pt x="0" y="157460"/>
                </a:lnTo>
                <a:lnTo>
                  <a:pt x="102169" y="167083"/>
                </a:lnTo>
                <a:lnTo>
                  <a:pt x="102872" y="167132"/>
                </a:lnTo>
                <a:cubicBezTo>
                  <a:pt x="102934" y="167134"/>
                  <a:pt x="102995" y="167135"/>
                  <a:pt x="103056" y="167135"/>
                </a:cubicBezTo>
                <a:cubicBezTo>
                  <a:pt x="105812" y="167135"/>
                  <a:pt x="108137" y="165010"/>
                  <a:pt x="108350" y="162236"/>
                </a:cubicBezTo>
                <a:lnTo>
                  <a:pt x="108350" y="162090"/>
                </a:lnTo>
                <a:lnTo>
                  <a:pt x="119452" y="13236"/>
                </a:lnTo>
                <a:lnTo>
                  <a:pt x="119452" y="13211"/>
                </a:lnTo>
                <a:cubicBezTo>
                  <a:pt x="119597" y="10327"/>
                  <a:pt x="117464" y="7855"/>
                  <a:pt x="114580" y="7612"/>
                </a:cubicBezTo>
                <a:lnTo>
                  <a:pt x="114386" y="7612"/>
                </a:lnTo>
                <a:lnTo>
                  <a:pt x="12289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35358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Nerko One"/>
              <a:buNone/>
              <a:defRPr sz="3600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Nerko One"/>
              <a:buNone/>
              <a:defRPr sz="3600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Nerko One"/>
              <a:buNone/>
              <a:defRPr sz="3600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Nerko One"/>
              <a:buNone/>
              <a:defRPr sz="3600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Nerko One"/>
              <a:buNone/>
              <a:defRPr sz="3600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Nerko One"/>
              <a:buNone/>
              <a:defRPr sz="3600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Nerko One"/>
              <a:buNone/>
              <a:defRPr sz="3600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Nerko One"/>
              <a:buNone/>
              <a:defRPr sz="3600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Nerko One"/>
              <a:buNone/>
              <a:defRPr sz="3600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othing You Could Do"/>
              <a:buChar char="●"/>
              <a:defRPr sz="1600" b="1">
                <a:solidFill>
                  <a:schemeClr val="accent2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defRPr>
            </a:lvl1pPr>
            <a:lvl2pPr marL="914400" lvl="1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othing You Could Do"/>
              <a:buChar char="○"/>
              <a:defRPr sz="1600" b="1">
                <a:solidFill>
                  <a:schemeClr val="accent2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defRPr>
            </a:lvl2pPr>
            <a:lvl3pPr marL="1371600" lvl="2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othing You Could Do"/>
              <a:buChar char="■"/>
              <a:defRPr sz="1600" b="1">
                <a:solidFill>
                  <a:schemeClr val="accent2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defRPr>
            </a:lvl3pPr>
            <a:lvl4pPr marL="1828800" lvl="3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othing You Could Do"/>
              <a:buChar char="●"/>
              <a:defRPr sz="1600" b="1">
                <a:solidFill>
                  <a:schemeClr val="accent2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defRPr>
            </a:lvl4pPr>
            <a:lvl5pPr marL="2286000" lvl="4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othing You Could Do"/>
              <a:buChar char="○"/>
              <a:defRPr sz="1600" b="1">
                <a:solidFill>
                  <a:schemeClr val="accent2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defRPr>
            </a:lvl5pPr>
            <a:lvl6pPr marL="2743200" lvl="5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othing You Could Do"/>
              <a:buChar char="■"/>
              <a:defRPr sz="1600" b="1">
                <a:solidFill>
                  <a:schemeClr val="accent2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defRPr>
            </a:lvl6pPr>
            <a:lvl7pPr marL="3200400" lvl="6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othing You Could Do"/>
              <a:buChar char="●"/>
              <a:defRPr sz="1600" b="1">
                <a:solidFill>
                  <a:schemeClr val="accent2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defRPr>
            </a:lvl7pPr>
            <a:lvl8pPr marL="3657600" lvl="7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othing You Could Do"/>
              <a:buChar char="○"/>
              <a:defRPr sz="1600" b="1">
                <a:solidFill>
                  <a:schemeClr val="accent2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defRPr>
            </a:lvl8pPr>
            <a:lvl9pPr marL="4114800" lvl="8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othing You Could Do"/>
              <a:buChar char="■"/>
              <a:defRPr sz="1600" b="1">
                <a:solidFill>
                  <a:schemeClr val="accent2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7" r:id="rId4"/>
    <p:sldLayoutId id="2147483658" r:id="rId5"/>
    <p:sldLayoutId id="2147483659" r:id="rId6"/>
    <p:sldLayoutId id="2147483666" r:id="rId7"/>
    <p:sldLayoutId id="2147483682" r:id="rId8"/>
    <p:sldLayoutId id="2147483683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0.png"/><Relationship Id="rId4" Type="http://schemas.openxmlformats.org/officeDocument/2006/relationships/slide" Target="slide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40"/>
          <p:cNvSpPr txBox="1">
            <a:spLocks noGrp="1"/>
          </p:cNvSpPr>
          <p:nvPr>
            <p:ph type="subTitle" idx="1"/>
          </p:nvPr>
        </p:nvSpPr>
        <p:spPr>
          <a:xfrm>
            <a:off x="5701669" y="2290638"/>
            <a:ext cx="3042810" cy="82581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600" dirty="0"/>
              <a:t>Grupo 2: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400" dirty="0"/>
              <a:t>Lara Vaz (A88362)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400" dirty="0"/>
              <a:t>Mariana Carvalho (A88360)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400" dirty="0"/>
              <a:t>Tiago Novais (A88397)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24" name="Google Shape;624;p40"/>
          <p:cNvSpPr txBox="1">
            <a:spLocks noGrp="1"/>
          </p:cNvSpPr>
          <p:nvPr>
            <p:ph type="ctrTitle"/>
          </p:nvPr>
        </p:nvSpPr>
        <p:spPr>
          <a:xfrm rot="-289913">
            <a:off x="773913" y="1233655"/>
            <a:ext cx="4432538" cy="162514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>
                <a:solidFill>
                  <a:srgbClr val="FFF8EE"/>
                </a:solidFill>
              </a:rPr>
              <a:t>Análise e parsing do Dicionário Médico</a:t>
            </a:r>
            <a:endParaRPr sz="4700" dirty="0">
              <a:solidFill>
                <a:srgbClr val="FFF8EE"/>
              </a:solidFill>
            </a:endParaRPr>
          </a:p>
        </p:txBody>
      </p:sp>
      <p:grpSp>
        <p:nvGrpSpPr>
          <p:cNvPr id="625" name="Google Shape;625;p40"/>
          <p:cNvGrpSpPr/>
          <p:nvPr/>
        </p:nvGrpSpPr>
        <p:grpSpPr>
          <a:xfrm rot="20651313">
            <a:off x="5772130" y="118212"/>
            <a:ext cx="2969527" cy="2279002"/>
            <a:chOff x="5756708" y="153021"/>
            <a:chExt cx="2969527" cy="2279002"/>
          </a:xfrm>
        </p:grpSpPr>
        <p:sp>
          <p:nvSpPr>
            <p:cNvPr id="626" name="Google Shape;626;p40"/>
            <p:cNvSpPr/>
            <p:nvPr/>
          </p:nvSpPr>
          <p:spPr>
            <a:xfrm rot="1142623">
              <a:off x="5930667" y="539510"/>
              <a:ext cx="2621609" cy="1506023"/>
            </a:xfrm>
            <a:custGeom>
              <a:avLst/>
              <a:gdLst/>
              <a:ahLst/>
              <a:cxnLst/>
              <a:rect l="l" t="t" r="r" b="b"/>
              <a:pathLst>
                <a:path w="104861" h="60239" extrusionOk="0">
                  <a:moveTo>
                    <a:pt x="6485" y="6529"/>
                  </a:moveTo>
                  <a:cubicBezTo>
                    <a:pt x="7638" y="6529"/>
                    <a:pt x="8746" y="7436"/>
                    <a:pt x="8746" y="8789"/>
                  </a:cubicBezTo>
                  <a:cubicBezTo>
                    <a:pt x="8746" y="10026"/>
                    <a:pt x="7765" y="11050"/>
                    <a:pt x="6485" y="11050"/>
                  </a:cubicBezTo>
                  <a:cubicBezTo>
                    <a:pt x="4480" y="11050"/>
                    <a:pt x="3456" y="8618"/>
                    <a:pt x="4907" y="7211"/>
                  </a:cubicBezTo>
                  <a:cubicBezTo>
                    <a:pt x="5364" y="6739"/>
                    <a:pt x="5930" y="6529"/>
                    <a:pt x="6485" y="6529"/>
                  </a:cubicBezTo>
                  <a:close/>
                  <a:moveTo>
                    <a:pt x="6485" y="17194"/>
                  </a:moveTo>
                  <a:cubicBezTo>
                    <a:pt x="7638" y="17194"/>
                    <a:pt x="8746" y="18101"/>
                    <a:pt x="8746" y="19454"/>
                  </a:cubicBezTo>
                  <a:cubicBezTo>
                    <a:pt x="8746" y="20691"/>
                    <a:pt x="7765" y="21715"/>
                    <a:pt x="6485" y="21715"/>
                  </a:cubicBezTo>
                  <a:cubicBezTo>
                    <a:pt x="4480" y="21715"/>
                    <a:pt x="3456" y="19284"/>
                    <a:pt x="4907" y="17876"/>
                  </a:cubicBezTo>
                  <a:cubicBezTo>
                    <a:pt x="5364" y="17404"/>
                    <a:pt x="5930" y="17194"/>
                    <a:pt x="6485" y="17194"/>
                  </a:cubicBezTo>
                  <a:close/>
                  <a:moveTo>
                    <a:pt x="6485" y="27860"/>
                  </a:moveTo>
                  <a:cubicBezTo>
                    <a:pt x="7638" y="27860"/>
                    <a:pt x="8746" y="28766"/>
                    <a:pt x="8746" y="30119"/>
                  </a:cubicBezTo>
                  <a:cubicBezTo>
                    <a:pt x="8746" y="31357"/>
                    <a:pt x="7765" y="32381"/>
                    <a:pt x="6485" y="32381"/>
                  </a:cubicBezTo>
                  <a:cubicBezTo>
                    <a:pt x="4480" y="32381"/>
                    <a:pt x="3456" y="29949"/>
                    <a:pt x="4907" y="28541"/>
                  </a:cubicBezTo>
                  <a:cubicBezTo>
                    <a:pt x="5364" y="28070"/>
                    <a:pt x="5930" y="27860"/>
                    <a:pt x="6485" y="27860"/>
                  </a:cubicBezTo>
                  <a:close/>
                  <a:moveTo>
                    <a:pt x="6485" y="38525"/>
                  </a:moveTo>
                  <a:cubicBezTo>
                    <a:pt x="7638" y="38525"/>
                    <a:pt x="8746" y="39431"/>
                    <a:pt x="8746" y="40785"/>
                  </a:cubicBezTo>
                  <a:cubicBezTo>
                    <a:pt x="8746" y="42022"/>
                    <a:pt x="7765" y="43046"/>
                    <a:pt x="6485" y="43046"/>
                  </a:cubicBezTo>
                  <a:cubicBezTo>
                    <a:pt x="4480" y="43046"/>
                    <a:pt x="3456" y="40614"/>
                    <a:pt x="4907" y="39206"/>
                  </a:cubicBezTo>
                  <a:cubicBezTo>
                    <a:pt x="5364" y="38735"/>
                    <a:pt x="5930" y="38525"/>
                    <a:pt x="6485" y="38525"/>
                  </a:cubicBezTo>
                  <a:close/>
                  <a:moveTo>
                    <a:pt x="6485" y="49190"/>
                  </a:moveTo>
                  <a:cubicBezTo>
                    <a:pt x="7638" y="49190"/>
                    <a:pt x="8746" y="50096"/>
                    <a:pt x="8746" y="51450"/>
                  </a:cubicBezTo>
                  <a:cubicBezTo>
                    <a:pt x="8746" y="52687"/>
                    <a:pt x="7765" y="53711"/>
                    <a:pt x="6485" y="53711"/>
                  </a:cubicBezTo>
                  <a:cubicBezTo>
                    <a:pt x="4480" y="53711"/>
                    <a:pt x="3456" y="51279"/>
                    <a:pt x="4907" y="49871"/>
                  </a:cubicBezTo>
                  <a:cubicBezTo>
                    <a:pt x="5364" y="49400"/>
                    <a:pt x="5930" y="49190"/>
                    <a:pt x="6485" y="49190"/>
                  </a:cubicBezTo>
                  <a:close/>
                  <a:moveTo>
                    <a:pt x="1" y="1"/>
                  </a:moveTo>
                  <a:lnTo>
                    <a:pt x="1" y="60238"/>
                  </a:lnTo>
                  <a:lnTo>
                    <a:pt x="91636" y="60238"/>
                  </a:lnTo>
                  <a:lnTo>
                    <a:pt x="104861" y="49061"/>
                  </a:lnTo>
                  <a:lnTo>
                    <a:pt x="10486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7" name="Google Shape;627;p40"/>
            <p:cNvSpPr/>
            <p:nvPr/>
          </p:nvSpPr>
          <p:spPr>
            <a:xfrm rot="1142623">
              <a:off x="7925723" y="2025073"/>
              <a:ext cx="383987" cy="353986"/>
            </a:xfrm>
            <a:custGeom>
              <a:avLst/>
              <a:gdLst/>
              <a:ahLst/>
              <a:cxnLst/>
              <a:rect l="l" t="t" r="r" b="b"/>
              <a:pathLst>
                <a:path w="15359" h="14159" extrusionOk="0">
                  <a:moveTo>
                    <a:pt x="3511" y="1"/>
                  </a:moveTo>
                  <a:cubicBezTo>
                    <a:pt x="1466" y="1"/>
                    <a:pt x="1" y="123"/>
                    <a:pt x="1" y="123"/>
                  </a:cubicBezTo>
                  <a:cubicBezTo>
                    <a:pt x="4779" y="5924"/>
                    <a:pt x="2134" y="14158"/>
                    <a:pt x="2134" y="14158"/>
                  </a:cubicBezTo>
                  <a:lnTo>
                    <a:pt x="15359" y="2981"/>
                  </a:lnTo>
                  <a:cubicBezTo>
                    <a:pt x="13348" y="439"/>
                    <a:pt x="7388" y="1"/>
                    <a:pt x="3511" y="1"/>
                  </a:cubicBezTo>
                  <a:close/>
                </a:path>
              </a:pathLst>
            </a:custGeom>
            <a:solidFill>
              <a:srgbClr val="EF7FAB"/>
            </a:solidFill>
            <a:ln>
              <a:noFill/>
            </a:ln>
            <a:effectLst>
              <a:outerShdw blurRad="57150" dist="19050" dir="14760000" algn="bl" rotWithShape="0">
                <a:srgbClr val="000000">
                  <a:alpha val="17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31" name="Google Shape;631;p40"/>
          <p:cNvPicPr preferRelativeResize="0"/>
          <p:nvPr/>
        </p:nvPicPr>
        <p:blipFill rotWithShape="1">
          <a:blip r:embed="rId3">
            <a:alphaModFix/>
          </a:blip>
          <a:srcRect t="35336" b="20355"/>
          <a:stretch/>
        </p:blipFill>
        <p:spPr>
          <a:xfrm rot="-464862">
            <a:off x="2269382" y="3074469"/>
            <a:ext cx="1892536" cy="1491212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6AAC3E8E-3CC1-42FE-B93F-1C9C73D2D531}"/>
              </a:ext>
            </a:extLst>
          </p:cNvPr>
          <p:cNvSpPr txBox="1"/>
          <p:nvPr/>
        </p:nvSpPr>
        <p:spPr>
          <a:xfrm rot="21288623">
            <a:off x="758601" y="391313"/>
            <a:ext cx="4140534" cy="571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PT" sz="1050" dirty="0">
                <a:solidFill>
                  <a:schemeClr val="bg1"/>
                </a:solidFill>
                <a:latin typeface="Work Sans" pitchFamily="2" charset="0"/>
              </a:rPr>
              <a:t>Mestrado Integrado em Engenharia Biomédica</a:t>
            </a:r>
          </a:p>
          <a:p>
            <a:pPr algn="ctr">
              <a:lnSpc>
                <a:spcPct val="150000"/>
              </a:lnSpc>
            </a:pPr>
            <a:r>
              <a:rPr lang="pt-PT" sz="1050" dirty="0">
                <a:solidFill>
                  <a:schemeClr val="bg1"/>
                </a:solidFill>
                <a:latin typeface="Work Sans" pitchFamily="2" charset="0"/>
              </a:rPr>
              <a:t>Ano letivo 2021/2022</a:t>
            </a: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F6D0AC28-C882-45D3-9CB9-13698D443C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7704" y="4472972"/>
            <a:ext cx="962985" cy="477075"/>
          </a:xfrm>
          <a:prstGeom prst="rect">
            <a:avLst/>
          </a:prstGeom>
        </p:spPr>
      </p:pic>
      <p:sp>
        <p:nvSpPr>
          <p:cNvPr id="19" name="Subtítulo 2">
            <a:extLst>
              <a:ext uri="{FF2B5EF4-FFF2-40B4-BE49-F238E27FC236}">
                <a16:creationId xmlns:a16="http://schemas.microsoft.com/office/drawing/2014/main" id="{A2CDFDEA-6AAF-45B0-ABC1-48DDE0B0D426}"/>
              </a:ext>
            </a:extLst>
          </p:cNvPr>
          <p:cNvSpPr txBox="1">
            <a:spLocks/>
          </p:cNvSpPr>
          <p:nvPr/>
        </p:nvSpPr>
        <p:spPr>
          <a:xfrm rot="162047">
            <a:off x="6283794" y="734810"/>
            <a:ext cx="2581162" cy="1230870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50000"/>
              </a:lnSpc>
            </a:pPr>
            <a:endParaRPr lang="pt-PT" sz="1200" b="1" dirty="0">
              <a:solidFill>
                <a:schemeClr val="tx2"/>
              </a:solidFill>
              <a:latin typeface="Work Sans" pitchFamily="2" charset="0"/>
              <a:ea typeface="Roboto Mono" panose="020B0604020202020204" charset="0"/>
            </a:endParaRPr>
          </a:p>
          <a:p>
            <a:pPr algn="l">
              <a:lnSpc>
                <a:spcPct val="50000"/>
              </a:lnSpc>
            </a:pPr>
            <a:r>
              <a:rPr lang="pt-PT" sz="1200" b="1" dirty="0">
                <a:solidFill>
                  <a:schemeClr val="tx2"/>
                </a:solidFill>
                <a:latin typeface="Work Sans" pitchFamily="2" charset="0"/>
                <a:ea typeface="Roboto Mono" panose="020B0604020202020204" charset="0"/>
              </a:rPr>
              <a:t>Braga</a:t>
            </a:r>
          </a:p>
          <a:p>
            <a:pPr algn="l">
              <a:lnSpc>
                <a:spcPct val="50000"/>
              </a:lnSpc>
            </a:pPr>
            <a:r>
              <a:rPr lang="pt-PT" sz="1200" b="1" dirty="0">
                <a:solidFill>
                  <a:schemeClr val="tx2"/>
                </a:solidFill>
                <a:latin typeface="Work Sans" pitchFamily="2" charset="0"/>
                <a:ea typeface="Roboto Mono" panose="020B0604020202020204" charset="0"/>
              </a:rPr>
              <a:t>26 de abril de 2022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45"/>
          <p:cNvSpPr txBox="1">
            <a:spLocks noGrp="1"/>
          </p:cNvSpPr>
          <p:nvPr>
            <p:ph type="title"/>
          </p:nvPr>
        </p:nvSpPr>
        <p:spPr>
          <a:xfrm>
            <a:off x="723073" y="2470586"/>
            <a:ext cx="38451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Correções</a:t>
            </a:r>
          </a:p>
        </p:txBody>
      </p:sp>
      <p:grpSp>
        <p:nvGrpSpPr>
          <p:cNvPr id="691" name="Google Shape;691;p45"/>
          <p:cNvGrpSpPr/>
          <p:nvPr/>
        </p:nvGrpSpPr>
        <p:grpSpPr>
          <a:xfrm>
            <a:off x="1705581" y="574515"/>
            <a:ext cx="1880084" cy="1997235"/>
            <a:chOff x="1695738" y="942054"/>
            <a:chExt cx="1880084" cy="1997235"/>
          </a:xfrm>
        </p:grpSpPr>
        <p:sp>
          <p:nvSpPr>
            <p:cNvPr id="692" name="Google Shape;692;p45"/>
            <p:cNvSpPr/>
            <p:nvPr/>
          </p:nvSpPr>
          <p:spPr>
            <a:xfrm>
              <a:off x="1695738" y="1174325"/>
              <a:ext cx="1880084" cy="1764964"/>
            </a:xfrm>
            <a:custGeom>
              <a:avLst/>
              <a:gdLst/>
              <a:ahLst/>
              <a:cxnLst/>
              <a:rect l="l" t="t" r="r" b="b"/>
              <a:pathLst>
                <a:path w="43899" h="41211" extrusionOk="0">
                  <a:moveTo>
                    <a:pt x="1" y="0"/>
                  </a:moveTo>
                  <a:lnTo>
                    <a:pt x="1" y="41082"/>
                  </a:lnTo>
                  <a:cubicBezTo>
                    <a:pt x="427" y="41168"/>
                    <a:pt x="875" y="41210"/>
                    <a:pt x="1323" y="41210"/>
                  </a:cubicBezTo>
                  <a:cubicBezTo>
                    <a:pt x="1771" y="41210"/>
                    <a:pt x="2219" y="41168"/>
                    <a:pt x="2646" y="41082"/>
                  </a:cubicBezTo>
                  <a:cubicBezTo>
                    <a:pt x="3846" y="40820"/>
                    <a:pt x="5937" y="39964"/>
                    <a:pt x="6830" y="39964"/>
                  </a:cubicBezTo>
                  <a:cubicBezTo>
                    <a:pt x="6953" y="39964"/>
                    <a:pt x="7053" y="39980"/>
                    <a:pt x="7125" y="40016"/>
                  </a:cubicBezTo>
                  <a:cubicBezTo>
                    <a:pt x="7447" y="40154"/>
                    <a:pt x="7892" y="40279"/>
                    <a:pt x="8487" y="40279"/>
                  </a:cubicBezTo>
                  <a:cubicBezTo>
                    <a:pt x="8997" y="40279"/>
                    <a:pt x="9619" y="40187"/>
                    <a:pt x="10367" y="39931"/>
                  </a:cubicBezTo>
                  <a:cubicBezTo>
                    <a:pt x="11870" y="39456"/>
                    <a:pt x="14290" y="38504"/>
                    <a:pt x="15213" y="38504"/>
                  </a:cubicBezTo>
                  <a:cubicBezTo>
                    <a:pt x="15285" y="38504"/>
                    <a:pt x="15349" y="38510"/>
                    <a:pt x="15401" y="38523"/>
                  </a:cubicBezTo>
                  <a:cubicBezTo>
                    <a:pt x="16092" y="38685"/>
                    <a:pt x="18022" y="39854"/>
                    <a:pt x="19088" y="39854"/>
                  </a:cubicBezTo>
                  <a:cubicBezTo>
                    <a:pt x="19141" y="39854"/>
                    <a:pt x="19192" y="39851"/>
                    <a:pt x="19241" y="39845"/>
                  </a:cubicBezTo>
                  <a:cubicBezTo>
                    <a:pt x="19966" y="39760"/>
                    <a:pt x="20691" y="39717"/>
                    <a:pt x="21411" y="39717"/>
                  </a:cubicBezTo>
                  <a:cubicBezTo>
                    <a:pt x="22131" y="39717"/>
                    <a:pt x="22846" y="39760"/>
                    <a:pt x="23550" y="39845"/>
                  </a:cubicBezTo>
                  <a:cubicBezTo>
                    <a:pt x="24231" y="40005"/>
                    <a:pt x="26906" y="40881"/>
                    <a:pt x="28324" y="40881"/>
                  </a:cubicBezTo>
                  <a:cubicBezTo>
                    <a:pt x="28416" y="40881"/>
                    <a:pt x="28503" y="40877"/>
                    <a:pt x="28583" y="40869"/>
                  </a:cubicBezTo>
                  <a:cubicBezTo>
                    <a:pt x="29428" y="40790"/>
                    <a:pt x="29864" y="40629"/>
                    <a:pt x="30347" y="40629"/>
                  </a:cubicBezTo>
                  <a:cubicBezTo>
                    <a:pt x="30645" y="40629"/>
                    <a:pt x="30960" y="40690"/>
                    <a:pt x="31399" y="40869"/>
                  </a:cubicBezTo>
                  <a:cubicBezTo>
                    <a:pt x="31476" y="40899"/>
                    <a:pt x="31561" y="40913"/>
                    <a:pt x="31654" y="40913"/>
                  </a:cubicBezTo>
                  <a:cubicBezTo>
                    <a:pt x="33004" y="40913"/>
                    <a:pt x="35943" y="37915"/>
                    <a:pt x="37500" y="37755"/>
                  </a:cubicBezTo>
                  <a:cubicBezTo>
                    <a:pt x="37556" y="37750"/>
                    <a:pt x="37615" y="37748"/>
                    <a:pt x="37676" y="37748"/>
                  </a:cubicBezTo>
                  <a:cubicBezTo>
                    <a:pt x="39021" y="37748"/>
                    <a:pt x="41489" y="38775"/>
                    <a:pt x="42971" y="38775"/>
                  </a:cubicBezTo>
                  <a:cubicBezTo>
                    <a:pt x="43362" y="38775"/>
                    <a:pt x="43684" y="38703"/>
                    <a:pt x="43899" y="38523"/>
                  </a:cubicBezTo>
                  <a:lnTo>
                    <a:pt x="43899" y="0"/>
                  </a:lnTo>
                  <a:lnTo>
                    <a:pt x="41510" y="0"/>
                  </a:lnTo>
                  <a:lnTo>
                    <a:pt x="40315" y="1792"/>
                  </a:lnTo>
                  <a:lnTo>
                    <a:pt x="41211" y="1792"/>
                  </a:lnTo>
                  <a:lnTo>
                    <a:pt x="41211" y="4735"/>
                  </a:lnTo>
                  <a:lnTo>
                    <a:pt x="38225" y="4735"/>
                  </a:lnTo>
                  <a:lnTo>
                    <a:pt x="38225" y="1792"/>
                  </a:lnTo>
                  <a:lnTo>
                    <a:pt x="39121" y="1792"/>
                  </a:lnTo>
                  <a:lnTo>
                    <a:pt x="40315" y="0"/>
                  </a:lnTo>
                  <a:lnTo>
                    <a:pt x="35580" y="0"/>
                  </a:lnTo>
                  <a:lnTo>
                    <a:pt x="34385" y="1792"/>
                  </a:lnTo>
                  <a:lnTo>
                    <a:pt x="35281" y="1792"/>
                  </a:lnTo>
                  <a:lnTo>
                    <a:pt x="35281" y="4735"/>
                  </a:lnTo>
                  <a:lnTo>
                    <a:pt x="32338" y="4735"/>
                  </a:lnTo>
                  <a:lnTo>
                    <a:pt x="32338" y="1792"/>
                  </a:lnTo>
                  <a:lnTo>
                    <a:pt x="33191" y="1792"/>
                  </a:lnTo>
                  <a:lnTo>
                    <a:pt x="34385" y="0"/>
                  </a:lnTo>
                  <a:lnTo>
                    <a:pt x="29650" y="0"/>
                  </a:lnTo>
                  <a:lnTo>
                    <a:pt x="28455" y="1792"/>
                  </a:lnTo>
                  <a:lnTo>
                    <a:pt x="29351" y="1792"/>
                  </a:lnTo>
                  <a:lnTo>
                    <a:pt x="29351" y="4735"/>
                  </a:lnTo>
                  <a:lnTo>
                    <a:pt x="26408" y="4735"/>
                  </a:lnTo>
                  <a:lnTo>
                    <a:pt x="26408" y="1792"/>
                  </a:lnTo>
                  <a:lnTo>
                    <a:pt x="27304" y="1792"/>
                  </a:lnTo>
                  <a:lnTo>
                    <a:pt x="28455" y="0"/>
                  </a:lnTo>
                  <a:lnTo>
                    <a:pt x="23720" y="0"/>
                  </a:lnTo>
                  <a:lnTo>
                    <a:pt x="22526" y="1792"/>
                  </a:lnTo>
                  <a:lnTo>
                    <a:pt x="23422" y="1792"/>
                  </a:lnTo>
                  <a:lnTo>
                    <a:pt x="23422" y="4735"/>
                  </a:lnTo>
                  <a:lnTo>
                    <a:pt x="20435" y="4735"/>
                  </a:lnTo>
                  <a:lnTo>
                    <a:pt x="20435" y="1792"/>
                  </a:lnTo>
                  <a:lnTo>
                    <a:pt x="21331" y="1792"/>
                  </a:lnTo>
                  <a:lnTo>
                    <a:pt x="22526" y="0"/>
                  </a:lnTo>
                  <a:lnTo>
                    <a:pt x="17790" y="0"/>
                  </a:lnTo>
                  <a:lnTo>
                    <a:pt x="16596" y="1792"/>
                  </a:lnTo>
                  <a:lnTo>
                    <a:pt x="17492" y="1792"/>
                  </a:lnTo>
                  <a:lnTo>
                    <a:pt x="17492" y="4735"/>
                  </a:lnTo>
                  <a:lnTo>
                    <a:pt x="14505" y="4735"/>
                  </a:lnTo>
                  <a:lnTo>
                    <a:pt x="14505" y="1792"/>
                  </a:lnTo>
                  <a:lnTo>
                    <a:pt x="15401" y="1792"/>
                  </a:lnTo>
                  <a:lnTo>
                    <a:pt x="16596" y="0"/>
                  </a:lnTo>
                  <a:lnTo>
                    <a:pt x="11860" y="0"/>
                  </a:lnTo>
                  <a:lnTo>
                    <a:pt x="10666" y="1792"/>
                  </a:lnTo>
                  <a:lnTo>
                    <a:pt x="11562" y="1792"/>
                  </a:lnTo>
                  <a:lnTo>
                    <a:pt x="11562" y="4735"/>
                  </a:lnTo>
                  <a:lnTo>
                    <a:pt x="8576" y="4735"/>
                  </a:lnTo>
                  <a:lnTo>
                    <a:pt x="8576" y="1792"/>
                  </a:lnTo>
                  <a:lnTo>
                    <a:pt x="9471" y="1792"/>
                  </a:lnTo>
                  <a:lnTo>
                    <a:pt x="10666" y="0"/>
                  </a:lnTo>
                  <a:lnTo>
                    <a:pt x="5931" y="0"/>
                  </a:lnTo>
                  <a:lnTo>
                    <a:pt x="4736" y="1792"/>
                  </a:lnTo>
                  <a:lnTo>
                    <a:pt x="5675" y="1792"/>
                  </a:lnTo>
                  <a:lnTo>
                    <a:pt x="5675" y="4735"/>
                  </a:lnTo>
                  <a:lnTo>
                    <a:pt x="2688" y="4735"/>
                  </a:lnTo>
                  <a:lnTo>
                    <a:pt x="2688" y="1792"/>
                  </a:lnTo>
                  <a:lnTo>
                    <a:pt x="3542" y="1792"/>
                  </a:lnTo>
                  <a:lnTo>
                    <a:pt x="473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3" name="Google Shape;693;p45"/>
            <p:cNvSpPr/>
            <p:nvPr/>
          </p:nvSpPr>
          <p:spPr>
            <a:xfrm rot="-2548515">
              <a:off x="2203466" y="942054"/>
              <a:ext cx="810859" cy="521797"/>
            </a:xfrm>
            <a:custGeom>
              <a:avLst/>
              <a:gdLst/>
              <a:ahLst/>
              <a:cxnLst/>
              <a:rect l="l" t="t" r="r" b="b"/>
              <a:pathLst>
                <a:path w="32433" h="20871" extrusionOk="0">
                  <a:moveTo>
                    <a:pt x="3564" y="0"/>
                  </a:moveTo>
                  <a:lnTo>
                    <a:pt x="4242" y="1552"/>
                  </a:lnTo>
                  <a:lnTo>
                    <a:pt x="3321" y="2182"/>
                  </a:lnTo>
                  <a:lnTo>
                    <a:pt x="3370" y="3467"/>
                  </a:lnTo>
                  <a:lnTo>
                    <a:pt x="2376" y="4994"/>
                  </a:lnTo>
                  <a:lnTo>
                    <a:pt x="2376" y="5963"/>
                  </a:lnTo>
                  <a:lnTo>
                    <a:pt x="2085" y="6666"/>
                  </a:lnTo>
                  <a:lnTo>
                    <a:pt x="1334" y="7151"/>
                  </a:lnTo>
                  <a:lnTo>
                    <a:pt x="1552" y="8775"/>
                  </a:lnTo>
                  <a:lnTo>
                    <a:pt x="0" y="10060"/>
                  </a:lnTo>
                  <a:lnTo>
                    <a:pt x="28361" y="20871"/>
                  </a:lnTo>
                  <a:lnTo>
                    <a:pt x="29233" y="18350"/>
                  </a:lnTo>
                  <a:lnTo>
                    <a:pt x="29112" y="16871"/>
                  </a:lnTo>
                  <a:lnTo>
                    <a:pt x="30663" y="16047"/>
                  </a:lnTo>
                  <a:lnTo>
                    <a:pt x="30033" y="14132"/>
                  </a:lnTo>
                  <a:lnTo>
                    <a:pt x="31027" y="13671"/>
                  </a:lnTo>
                  <a:lnTo>
                    <a:pt x="31100" y="12338"/>
                  </a:lnTo>
                  <a:lnTo>
                    <a:pt x="32433" y="11005"/>
                  </a:lnTo>
                  <a:lnTo>
                    <a:pt x="3564" y="0"/>
                  </a:lnTo>
                  <a:close/>
                </a:path>
              </a:pathLst>
            </a:custGeom>
            <a:solidFill>
              <a:srgbClr val="CFE0BD">
                <a:alpha val="428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7" name="Google Shape;697;p45"/>
          <p:cNvSpPr txBox="1">
            <a:spLocks noGrp="1"/>
          </p:cNvSpPr>
          <p:nvPr>
            <p:ph type="title" idx="2"/>
          </p:nvPr>
        </p:nvSpPr>
        <p:spPr>
          <a:xfrm>
            <a:off x="686345" y="371052"/>
            <a:ext cx="3845100" cy="166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12B39FB0-32A9-4EFF-9C30-34DFB3016FB7}"/>
              </a:ext>
            </a:extLst>
          </p:cNvPr>
          <p:cNvSpPr txBox="1"/>
          <p:nvPr/>
        </p:nvSpPr>
        <p:spPr>
          <a:xfrm>
            <a:off x="4819687" y="640725"/>
            <a:ext cx="3492500" cy="3382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PT" sz="1200" dirty="0">
                <a:latin typeface="Work Sans" pitchFamily="2" charset="0"/>
              </a:rPr>
              <a:t>     </a:t>
            </a:r>
          </a:p>
        </p:txBody>
      </p:sp>
      <p:sp>
        <p:nvSpPr>
          <p:cNvPr id="16" name="Google Shape;689;p45">
            <a:extLst>
              <a:ext uri="{FF2B5EF4-FFF2-40B4-BE49-F238E27FC236}">
                <a16:creationId xmlns:a16="http://schemas.microsoft.com/office/drawing/2014/main" id="{B386CEAF-66B2-4E08-A6BC-E545B79A9D85}"/>
              </a:ext>
            </a:extLst>
          </p:cNvPr>
          <p:cNvSpPr txBox="1">
            <a:spLocks/>
          </p:cNvSpPr>
          <p:nvPr/>
        </p:nvSpPr>
        <p:spPr>
          <a:xfrm>
            <a:off x="4643387" y="479523"/>
            <a:ext cx="38451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Nerko One"/>
              <a:buNone/>
              <a:defRPr sz="36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Nerko One"/>
              <a:buNone/>
              <a:defRPr sz="36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Nerko One"/>
              <a:buNone/>
              <a:defRPr sz="36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Nerko One"/>
              <a:buNone/>
              <a:defRPr sz="36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Nerko One"/>
              <a:buNone/>
              <a:defRPr sz="36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Nerko One"/>
              <a:buNone/>
              <a:defRPr sz="36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Nerko One"/>
              <a:buNone/>
              <a:defRPr sz="36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Nerko One"/>
              <a:buNone/>
              <a:defRPr sz="36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Nerko One"/>
              <a:buNone/>
              <a:defRPr sz="36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9pPr>
          </a:lstStyle>
          <a:p>
            <a:pPr>
              <a:lnSpc>
                <a:spcPct val="100000"/>
              </a:lnSpc>
            </a:pPr>
            <a:r>
              <a:rPr lang="pt-PT" sz="2800" dirty="0"/>
              <a:t>Entradas remissivas</a:t>
            </a:r>
          </a:p>
        </p:txBody>
      </p:sp>
      <p:sp>
        <p:nvSpPr>
          <p:cNvPr id="18" name="Google Shape;1603;p80">
            <a:extLst>
              <a:ext uri="{FF2B5EF4-FFF2-40B4-BE49-F238E27FC236}">
                <a16:creationId xmlns:a16="http://schemas.microsoft.com/office/drawing/2014/main" id="{DA7A2054-8091-4B37-B340-80634851530B}"/>
              </a:ext>
            </a:extLst>
          </p:cNvPr>
          <p:cNvSpPr/>
          <p:nvPr/>
        </p:nvSpPr>
        <p:spPr>
          <a:xfrm rot="5400000">
            <a:off x="6423642" y="1924219"/>
            <a:ext cx="167813" cy="116777"/>
          </a:xfrm>
          <a:custGeom>
            <a:avLst/>
            <a:gdLst/>
            <a:ahLst/>
            <a:cxnLst/>
            <a:rect l="l" t="t" r="r" b="b"/>
            <a:pathLst>
              <a:path w="2756" h="1918" extrusionOk="0">
                <a:moveTo>
                  <a:pt x="1757" y="0"/>
                </a:moveTo>
                <a:cubicBezTo>
                  <a:pt x="1693" y="0"/>
                  <a:pt x="1630" y="25"/>
                  <a:pt x="1580" y="75"/>
                </a:cubicBezTo>
                <a:cubicBezTo>
                  <a:pt x="1479" y="176"/>
                  <a:pt x="1479" y="335"/>
                  <a:pt x="1580" y="436"/>
                </a:cubicBezTo>
                <a:lnTo>
                  <a:pt x="1768" y="623"/>
                </a:lnTo>
                <a:cubicBezTo>
                  <a:pt x="1797" y="652"/>
                  <a:pt x="1775" y="702"/>
                  <a:pt x="1739" y="702"/>
                </a:cubicBezTo>
                <a:lnTo>
                  <a:pt x="253" y="702"/>
                </a:lnTo>
                <a:cubicBezTo>
                  <a:pt x="116" y="702"/>
                  <a:pt x="1" y="818"/>
                  <a:pt x="1" y="962"/>
                </a:cubicBezTo>
                <a:cubicBezTo>
                  <a:pt x="1" y="1099"/>
                  <a:pt x="116" y="1215"/>
                  <a:pt x="253" y="1215"/>
                </a:cubicBezTo>
                <a:lnTo>
                  <a:pt x="1739" y="1215"/>
                </a:lnTo>
                <a:cubicBezTo>
                  <a:pt x="1775" y="1215"/>
                  <a:pt x="1797" y="1265"/>
                  <a:pt x="1768" y="1294"/>
                </a:cubicBezTo>
                <a:lnTo>
                  <a:pt x="1580" y="1481"/>
                </a:lnTo>
                <a:cubicBezTo>
                  <a:pt x="1479" y="1582"/>
                  <a:pt x="1479" y="1741"/>
                  <a:pt x="1580" y="1842"/>
                </a:cubicBezTo>
                <a:cubicBezTo>
                  <a:pt x="1631" y="1892"/>
                  <a:pt x="1696" y="1918"/>
                  <a:pt x="1760" y="1918"/>
                </a:cubicBezTo>
                <a:cubicBezTo>
                  <a:pt x="1825" y="1918"/>
                  <a:pt x="1890" y="1892"/>
                  <a:pt x="1941" y="1842"/>
                </a:cubicBezTo>
                <a:lnTo>
                  <a:pt x="2676" y="1106"/>
                </a:lnTo>
                <a:cubicBezTo>
                  <a:pt x="2756" y="1027"/>
                  <a:pt x="2756" y="897"/>
                  <a:pt x="2676" y="811"/>
                </a:cubicBezTo>
                <a:lnTo>
                  <a:pt x="1941" y="82"/>
                </a:lnTo>
                <a:cubicBezTo>
                  <a:pt x="1889" y="27"/>
                  <a:pt x="1823" y="0"/>
                  <a:pt x="1757" y="0"/>
                </a:cubicBezTo>
                <a:close/>
              </a:path>
            </a:pathLst>
          </a:custGeom>
          <a:solidFill>
            <a:schemeClr val="bg2"/>
          </a:solidFill>
          <a:ln w="12700" cap="flat" cmpd="sng">
            <a:solidFill>
              <a:schemeClr val="bg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4AD93DB-CC5A-415E-BD20-F585058CA7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0852" b="15803"/>
          <a:stretch/>
        </p:blipFill>
        <p:spPr>
          <a:xfrm>
            <a:off x="4833211" y="1251685"/>
            <a:ext cx="3339284" cy="542167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FC3D63BF-39CA-4A77-8ED6-075718850F4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277" b="52248"/>
          <a:stretch/>
        </p:blipFill>
        <p:spPr>
          <a:xfrm>
            <a:off x="4819687" y="2168411"/>
            <a:ext cx="3339284" cy="341625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5F3E994B-3300-4114-BFD1-EE10764EB9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4440" y="2925595"/>
            <a:ext cx="2909440" cy="437410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4A7FBABD-5CED-4EA4-9D7C-2FBA590849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94440" y="3550190"/>
            <a:ext cx="2909440" cy="341625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9C248AA8-67BA-4D60-8985-920E46206EE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39310" y="4118009"/>
            <a:ext cx="5421365" cy="437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945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45"/>
          <p:cNvSpPr txBox="1">
            <a:spLocks noGrp="1"/>
          </p:cNvSpPr>
          <p:nvPr>
            <p:ph type="title"/>
          </p:nvPr>
        </p:nvSpPr>
        <p:spPr>
          <a:xfrm>
            <a:off x="723073" y="2470586"/>
            <a:ext cx="38451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3600" dirty="0"/>
              <a:t>Identificação das entradas</a:t>
            </a:r>
          </a:p>
        </p:txBody>
      </p:sp>
      <p:grpSp>
        <p:nvGrpSpPr>
          <p:cNvPr id="691" name="Google Shape;691;p45"/>
          <p:cNvGrpSpPr/>
          <p:nvPr/>
        </p:nvGrpSpPr>
        <p:grpSpPr>
          <a:xfrm>
            <a:off x="1705581" y="574515"/>
            <a:ext cx="1880084" cy="1997235"/>
            <a:chOff x="1695738" y="942054"/>
            <a:chExt cx="1880084" cy="1997235"/>
          </a:xfrm>
        </p:grpSpPr>
        <p:sp>
          <p:nvSpPr>
            <p:cNvPr id="692" name="Google Shape;692;p45"/>
            <p:cNvSpPr/>
            <p:nvPr/>
          </p:nvSpPr>
          <p:spPr>
            <a:xfrm>
              <a:off x="1695738" y="1174325"/>
              <a:ext cx="1880084" cy="1764964"/>
            </a:xfrm>
            <a:custGeom>
              <a:avLst/>
              <a:gdLst/>
              <a:ahLst/>
              <a:cxnLst/>
              <a:rect l="l" t="t" r="r" b="b"/>
              <a:pathLst>
                <a:path w="43899" h="41211" extrusionOk="0">
                  <a:moveTo>
                    <a:pt x="1" y="0"/>
                  </a:moveTo>
                  <a:lnTo>
                    <a:pt x="1" y="41082"/>
                  </a:lnTo>
                  <a:cubicBezTo>
                    <a:pt x="427" y="41168"/>
                    <a:pt x="875" y="41210"/>
                    <a:pt x="1323" y="41210"/>
                  </a:cubicBezTo>
                  <a:cubicBezTo>
                    <a:pt x="1771" y="41210"/>
                    <a:pt x="2219" y="41168"/>
                    <a:pt x="2646" y="41082"/>
                  </a:cubicBezTo>
                  <a:cubicBezTo>
                    <a:pt x="3846" y="40820"/>
                    <a:pt x="5937" y="39964"/>
                    <a:pt x="6830" y="39964"/>
                  </a:cubicBezTo>
                  <a:cubicBezTo>
                    <a:pt x="6953" y="39964"/>
                    <a:pt x="7053" y="39980"/>
                    <a:pt x="7125" y="40016"/>
                  </a:cubicBezTo>
                  <a:cubicBezTo>
                    <a:pt x="7447" y="40154"/>
                    <a:pt x="7892" y="40279"/>
                    <a:pt x="8487" y="40279"/>
                  </a:cubicBezTo>
                  <a:cubicBezTo>
                    <a:pt x="8997" y="40279"/>
                    <a:pt x="9619" y="40187"/>
                    <a:pt x="10367" y="39931"/>
                  </a:cubicBezTo>
                  <a:cubicBezTo>
                    <a:pt x="11870" y="39456"/>
                    <a:pt x="14290" y="38504"/>
                    <a:pt x="15213" y="38504"/>
                  </a:cubicBezTo>
                  <a:cubicBezTo>
                    <a:pt x="15285" y="38504"/>
                    <a:pt x="15349" y="38510"/>
                    <a:pt x="15401" y="38523"/>
                  </a:cubicBezTo>
                  <a:cubicBezTo>
                    <a:pt x="16092" y="38685"/>
                    <a:pt x="18022" y="39854"/>
                    <a:pt x="19088" y="39854"/>
                  </a:cubicBezTo>
                  <a:cubicBezTo>
                    <a:pt x="19141" y="39854"/>
                    <a:pt x="19192" y="39851"/>
                    <a:pt x="19241" y="39845"/>
                  </a:cubicBezTo>
                  <a:cubicBezTo>
                    <a:pt x="19966" y="39760"/>
                    <a:pt x="20691" y="39717"/>
                    <a:pt x="21411" y="39717"/>
                  </a:cubicBezTo>
                  <a:cubicBezTo>
                    <a:pt x="22131" y="39717"/>
                    <a:pt x="22846" y="39760"/>
                    <a:pt x="23550" y="39845"/>
                  </a:cubicBezTo>
                  <a:cubicBezTo>
                    <a:pt x="24231" y="40005"/>
                    <a:pt x="26906" y="40881"/>
                    <a:pt x="28324" y="40881"/>
                  </a:cubicBezTo>
                  <a:cubicBezTo>
                    <a:pt x="28416" y="40881"/>
                    <a:pt x="28503" y="40877"/>
                    <a:pt x="28583" y="40869"/>
                  </a:cubicBezTo>
                  <a:cubicBezTo>
                    <a:pt x="29428" y="40790"/>
                    <a:pt x="29864" y="40629"/>
                    <a:pt x="30347" y="40629"/>
                  </a:cubicBezTo>
                  <a:cubicBezTo>
                    <a:pt x="30645" y="40629"/>
                    <a:pt x="30960" y="40690"/>
                    <a:pt x="31399" y="40869"/>
                  </a:cubicBezTo>
                  <a:cubicBezTo>
                    <a:pt x="31476" y="40899"/>
                    <a:pt x="31561" y="40913"/>
                    <a:pt x="31654" y="40913"/>
                  </a:cubicBezTo>
                  <a:cubicBezTo>
                    <a:pt x="33004" y="40913"/>
                    <a:pt x="35943" y="37915"/>
                    <a:pt x="37500" y="37755"/>
                  </a:cubicBezTo>
                  <a:cubicBezTo>
                    <a:pt x="37556" y="37750"/>
                    <a:pt x="37615" y="37748"/>
                    <a:pt x="37676" y="37748"/>
                  </a:cubicBezTo>
                  <a:cubicBezTo>
                    <a:pt x="39021" y="37748"/>
                    <a:pt x="41489" y="38775"/>
                    <a:pt x="42971" y="38775"/>
                  </a:cubicBezTo>
                  <a:cubicBezTo>
                    <a:pt x="43362" y="38775"/>
                    <a:pt x="43684" y="38703"/>
                    <a:pt x="43899" y="38523"/>
                  </a:cubicBezTo>
                  <a:lnTo>
                    <a:pt x="43899" y="0"/>
                  </a:lnTo>
                  <a:lnTo>
                    <a:pt x="41510" y="0"/>
                  </a:lnTo>
                  <a:lnTo>
                    <a:pt x="40315" y="1792"/>
                  </a:lnTo>
                  <a:lnTo>
                    <a:pt x="41211" y="1792"/>
                  </a:lnTo>
                  <a:lnTo>
                    <a:pt x="41211" y="4735"/>
                  </a:lnTo>
                  <a:lnTo>
                    <a:pt x="38225" y="4735"/>
                  </a:lnTo>
                  <a:lnTo>
                    <a:pt x="38225" y="1792"/>
                  </a:lnTo>
                  <a:lnTo>
                    <a:pt x="39121" y="1792"/>
                  </a:lnTo>
                  <a:lnTo>
                    <a:pt x="40315" y="0"/>
                  </a:lnTo>
                  <a:lnTo>
                    <a:pt x="35580" y="0"/>
                  </a:lnTo>
                  <a:lnTo>
                    <a:pt x="34385" y="1792"/>
                  </a:lnTo>
                  <a:lnTo>
                    <a:pt x="35281" y="1792"/>
                  </a:lnTo>
                  <a:lnTo>
                    <a:pt x="35281" y="4735"/>
                  </a:lnTo>
                  <a:lnTo>
                    <a:pt x="32338" y="4735"/>
                  </a:lnTo>
                  <a:lnTo>
                    <a:pt x="32338" y="1792"/>
                  </a:lnTo>
                  <a:lnTo>
                    <a:pt x="33191" y="1792"/>
                  </a:lnTo>
                  <a:lnTo>
                    <a:pt x="34385" y="0"/>
                  </a:lnTo>
                  <a:lnTo>
                    <a:pt x="29650" y="0"/>
                  </a:lnTo>
                  <a:lnTo>
                    <a:pt x="28455" y="1792"/>
                  </a:lnTo>
                  <a:lnTo>
                    <a:pt x="29351" y="1792"/>
                  </a:lnTo>
                  <a:lnTo>
                    <a:pt x="29351" y="4735"/>
                  </a:lnTo>
                  <a:lnTo>
                    <a:pt x="26408" y="4735"/>
                  </a:lnTo>
                  <a:lnTo>
                    <a:pt x="26408" y="1792"/>
                  </a:lnTo>
                  <a:lnTo>
                    <a:pt x="27304" y="1792"/>
                  </a:lnTo>
                  <a:lnTo>
                    <a:pt x="28455" y="0"/>
                  </a:lnTo>
                  <a:lnTo>
                    <a:pt x="23720" y="0"/>
                  </a:lnTo>
                  <a:lnTo>
                    <a:pt x="22526" y="1792"/>
                  </a:lnTo>
                  <a:lnTo>
                    <a:pt x="23422" y="1792"/>
                  </a:lnTo>
                  <a:lnTo>
                    <a:pt x="23422" y="4735"/>
                  </a:lnTo>
                  <a:lnTo>
                    <a:pt x="20435" y="4735"/>
                  </a:lnTo>
                  <a:lnTo>
                    <a:pt x="20435" y="1792"/>
                  </a:lnTo>
                  <a:lnTo>
                    <a:pt x="21331" y="1792"/>
                  </a:lnTo>
                  <a:lnTo>
                    <a:pt x="22526" y="0"/>
                  </a:lnTo>
                  <a:lnTo>
                    <a:pt x="17790" y="0"/>
                  </a:lnTo>
                  <a:lnTo>
                    <a:pt x="16596" y="1792"/>
                  </a:lnTo>
                  <a:lnTo>
                    <a:pt x="17492" y="1792"/>
                  </a:lnTo>
                  <a:lnTo>
                    <a:pt x="17492" y="4735"/>
                  </a:lnTo>
                  <a:lnTo>
                    <a:pt x="14505" y="4735"/>
                  </a:lnTo>
                  <a:lnTo>
                    <a:pt x="14505" y="1792"/>
                  </a:lnTo>
                  <a:lnTo>
                    <a:pt x="15401" y="1792"/>
                  </a:lnTo>
                  <a:lnTo>
                    <a:pt x="16596" y="0"/>
                  </a:lnTo>
                  <a:lnTo>
                    <a:pt x="11860" y="0"/>
                  </a:lnTo>
                  <a:lnTo>
                    <a:pt x="10666" y="1792"/>
                  </a:lnTo>
                  <a:lnTo>
                    <a:pt x="11562" y="1792"/>
                  </a:lnTo>
                  <a:lnTo>
                    <a:pt x="11562" y="4735"/>
                  </a:lnTo>
                  <a:lnTo>
                    <a:pt x="8576" y="4735"/>
                  </a:lnTo>
                  <a:lnTo>
                    <a:pt x="8576" y="1792"/>
                  </a:lnTo>
                  <a:lnTo>
                    <a:pt x="9471" y="1792"/>
                  </a:lnTo>
                  <a:lnTo>
                    <a:pt x="10666" y="0"/>
                  </a:lnTo>
                  <a:lnTo>
                    <a:pt x="5931" y="0"/>
                  </a:lnTo>
                  <a:lnTo>
                    <a:pt x="4736" y="1792"/>
                  </a:lnTo>
                  <a:lnTo>
                    <a:pt x="5675" y="1792"/>
                  </a:lnTo>
                  <a:lnTo>
                    <a:pt x="5675" y="4735"/>
                  </a:lnTo>
                  <a:lnTo>
                    <a:pt x="2688" y="4735"/>
                  </a:lnTo>
                  <a:lnTo>
                    <a:pt x="2688" y="1792"/>
                  </a:lnTo>
                  <a:lnTo>
                    <a:pt x="3542" y="1792"/>
                  </a:lnTo>
                  <a:lnTo>
                    <a:pt x="473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3" name="Google Shape;693;p45"/>
            <p:cNvSpPr/>
            <p:nvPr/>
          </p:nvSpPr>
          <p:spPr>
            <a:xfrm rot="-2548515">
              <a:off x="2203466" y="942054"/>
              <a:ext cx="810859" cy="521797"/>
            </a:xfrm>
            <a:custGeom>
              <a:avLst/>
              <a:gdLst/>
              <a:ahLst/>
              <a:cxnLst/>
              <a:rect l="l" t="t" r="r" b="b"/>
              <a:pathLst>
                <a:path w="32433" h="20871" extrusionOk="0">
                  <a:moveTo>
                    <a:pt x="3564" y="0"/>
                  </a:moveTo>
                  <a:lnTo>
                    <a:pt x="4242" y="1552"/>
                  </a:lnTo>
                  <a:lnTo>
                    <a:pt x="3321" y="2182"/>
                  </a:lnTo>
                  <a:lnTo>
                    <a:pt x="3370" y="3467"/>
                  </a:lnTo>
                  <a:lnTo>
                    <a:pt x="2376" y="4994"/>
                  </a:lnTo>
                  <a:lnTo>
                    <a:pt x="2376" y="5963"/>
                  </a:lnTo>
                  <a:lnTo>
                    <a:pt x="2085" y="6666"/>
                  </a:lnTo>
                  <a:lnTo>
                    <a:pt x="1334" y="7151"/>
                  </a:lnTo>
                  <a:lnTo>
                    <a:pt x="1552" y="8775"/>
                  </a:lnTo>
                  <a:lnTo>
                    <a:pt x="0" y="10060"/>
                  </a:lnTo>
                  <a:lnTo>
                    <a:pt x="28361" y="20871"/>
                  </a:lnTo>
                  <a:lnTo>
                    <a:pt x="29233" y="18350"/>
                  </a:lnTo>
                  <a:lnTo>
                    <a:pt x="29112" y="16871"/>
                  </a:lnTo>
                  <a:lnTo>
                    <a:pt x="30663" y="16047"/>
                  </a:lnTo>
                  <a:lnTo>
                    <a:pt x="30033" y="14132"/>
                  </a:lnTo>
                  <a:lnTo>
                    <a:pt x="31027" y="13671"/>
                  </a:lnTo>
                  <a:lnTo>
                    <a:pt x="31100" y="12338"/>
                  </a:lnTo>
                  <a:lnTo>
                    <a:pt x="32433" y="11005"/>
                  </a:lnTo>
                  <a:lnTo>
                    <a:pt x="3564" y="0"/>
                  </a:lnTo>
                  <a:close/>
                </a:path>
              </a:pathLst>
            </a:custGeom>
            <a:solidFill>
              <a:srgbClr val="CFE0BD">
                <a:alpha val="428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7" name="Google Shape;697;p45"/>
          <p:cNvSpPr txBox="1">
            <a:spLocks noGrp="1"/>
          </p:cNvSpPr>
          <p:nvPr>
            <p:ph type="title" idx="2"/>
          </p:nvPr>
        </p:nvSpPr>
        <p:spPr>
          <a:xfrm>
            <a:off x="686345" y="371052"/>
            <a:ext cx="3845100" cy="166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852769D-C5A3-44A5-B4BB-A001180360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4079" y="369207"/>
            <a:ext cx="1965685" cy="4370039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66A85BCD-0612-4C7C-8DA5-FC5A6EEEB8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1575" y="1648586"/>
            <a:ext cx="2404038" cy="1511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477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45"/>
          <p:cNvSpPr txBox="1">
            <a:spLocks noGrp="1"/>
          </p:cNvSpPr>
          <p:nvPr>
            <p:ph type="title"/>
          </p:nvPr>
        </p:nvSpPr>
        <p:spPr>
          <a:xfrm>
            <a:off x="723073" y="2470586"/>
            <a:ext cx="38451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3600" dirty="0"/>
              <a:t>Processamento das entradas</a:t>
            </a:r>
          </a:p>
        </p:txBody>
      </p:sp>
      <p:grpSp>
        <p:nvGrpSpPr>
          <p:cNvPr id="691" name="Google Shape;691;p45"/>
          <p:cNvGrpSpPr/>
          <p:nvPr/>
        </p:nvGrpSpPr>
        <p:grpSpPr>
          <a:xfrm>
            <a:off x="1705581" y="574515"/>
            <a:ext cx="1880084" cy="1997235"/>
            <a:chOff x="1695738" y="942054"/>
            <a:chExt cx="1880084" cy="1997235"/>
          </a:xfrm>
        </p:grpSpPr>
        <p:sp>
          <p:nvSpPr>
            <p:cNvPr id="692" name="Google Shape;692;p45"/>
            <p:cNvSpPr/>
            <p:nvPr/>
          </p:nvSpPr>
          <p:spPr>
            <a:xfrm>
              <a:off x="1695738" y="1174325"/>
              <a:ext cx="1880084" cy="1764964"/>
            </a:xfrm>
            <a:custGeom>
              <a:avLst/>
              <a:gdLst/>
              <a:ahLst/>
              <a:cxnLst/>
              <a:rect l="l" t="t" r="r" b="b"/>
              <a:pathLst>
                <a:path w="43899" h="41211" extrusionOk="0">
                  <a:moveTo>
                    <a:pt x="1" y="0"/>
                  </a:moveTo>
                  <a:lnTo>
                    <a:pt x="1" y="41082"/>
                  </a:lnTo>
                  <a:cubicBezTo>
                    <a:pt x="427" y="41168"/>
                    <a:pt x="875" y="41210"/>
                    <a:pt x="1323" y="41210"/>
                  </a:cubicBezTo>
                  <a:cubicBezTo>
                    <a:pt x="1771" y="41210"/>
                    <a:pt x="2219" y="41168"/>
                    <a:pt x="2646" y="41082"/>
                  </a:cubicBezTo>
                  <a:cubicBezTo>
                    <a:pt x="3846" y="40820"/>
                    <a:pt x="5937" y="39964"/>
                    <a:pt x="6830" y="39964"/>
                  </a:cubicBezTo>
                  <a:cubicBezTo>
                    <a:pt x="6953" y="39964"/>
                    <a:pt x="7053" y="39980"/>
                    <a:pt x="7125" y="40016"/>
                  </a:cubicBezTo>
                  <a:cubicBezTo>
                    <a:pt x="7447" y="40154"/>
                    <a:pt x="7892" y="40279"/>
                    <a:pt x="8487" y="40279"/>
                  </a:cubicBezTo>
                  <a:cubicBezTo>
                    <a:pt x="8997" y="40279"/>
                    <a:pt x="9619" y="40187"/>
                    <a:pt x="10367" y="39931"/>
                  </a:cubicBezTo>
                  <a:cubicBezTo>
                    <a:pt x="11870" y="39456"/>
                    <a:pt x="14290" y="38504"/>
                    <a:pt x="15213" y="38504"/>
                  </a:cubicBezTo>
                  <a:cubicBezTo>
                    <a:pt x="15285" y="38504"/>
                    <a:pt x="15349" y="38510"/>
                    <a:pt x="15401" y="38523"/>
                  </a:cubicBezTo>
                  <a:cubicBezTo>
                    <a:pt x="16092" y="38685"/>
                    <a:pt x="18022" y="39854"/>
                    <a:pt x="19088" y="39854"/>
                  </a:cubicBezTo>
                  <a:cubicBezTo>
                    <a:pt x="19141" y="39854"/>
                    <a:pt x="19192" y="39851"/>
                    <a:pt x="19241" y="39845"/>
                  </a:cubicBezTo>
                  <a:cubicBezTo>
                    <a:pt x="19966" y="39760"/>
                    <a:pt x="20691" y="39717"/>
                    <a:pt x="21411" y="39717"/>
                  </a:cubicBezTo>
                  <a:cubicBezTo>
                    <a:pt x="22131" y="39717"/>
                    <a:pt x="22846" y="39760"/>
                    <a:pt x="23550" y="39845"/>
                  </a:cubicBezTo>
                  <a:cubicBezTo>
                    <a:pt x="24231" y="40005"/>
                    <a:pt x="26906" y="40881"/>
                    <a:pt x="28324" y="40881"/>
                  </a:cubicBezTo>
                  <a:cubicBezTo>
                    <a:pt x="28416" y="40881"/>
                    <a:pt x="28503" y="40877"/>
                    <a:pt x="28583" y="40869"/>
                  </a:cubicBezTo>
                  <a:cubicBezTo>
                    <a:pt x="29428" y="40790"/>
                    <a:pt x="29864" y="40629"/>
                    <a:pt x="30347" y="40629"/>
                  </a:cubicBezTo>
                  <a:cubicBezTo>
                    <a:pt x="30645" y="40629"/>
                    <a:pt x="30960" y="40690"/>
                    <a:pt x="31399" y="40869"/>
                  </a:cubicBezTo>
                  <a:cubicBezTo>
                    <a:pt x="31476" y="40899"/>
                    <a:pt x="31561" y="40913"/>
                    <a:pt x="31654" y="40913"/>
                  </a:cubicBezTo>
                  <a:cubicBezTo>
                    <a:pt x="33004" y="40913"/>
                    <a:pt x="35943" y="37915"/>
                    <a:pt x="37500" y="37755"/>
                  </a:cubicBezTo>
                  <a:cubicBezTo>
                    <a:pt x="37556" y="37750"/>
                    <a:pt x="37615" y="37748"/>
                    <a:pt x="37676" y="37748"/>
                  </a:cubicBezTo>
                  <a:cubicBezTo>
                    <a:pt x="39021" y="37748"/>
                    <a:pt x="41489" y="38775"/>
                    <a:pt x="42971" y="38775"/>
                  </a:cubicBezTo>
                  <a:cubicBezTo>
                    <a:pt x="43362" y="38775"/>
                    <a:pt x="43684" y="38703"/>
                    <a:pt x="43899" y="38523"/>
                  </a:cubicBezTo>
                  <a:lnTo>
                    <a:pt x="43899" y="0"/>
                  </a:lnTo>
                  <a:lnTo>
                    <a:pt x="41510" y="0"/>
                  </a:lnTo>
                  <a:lnTo>
                    <a:pt x="40315" y="1792"/>
                  </a:lnTo>
                  <a:lnTo>
                    <a:pt x="41211" y="1792"/>
                  </a:lnTo>
                  <a:lnTo>
                    <a:pt x="41211" y="4735"/>
                  </a:lnTo>
                  <a:lnTo>
                    <a:pt x="38225" y="4735"/>
                  </a:lnTo>
                  <a:lnTo>
                    <a:pt x="38225" y="1792"/>
                  </a:lnTo>
                  <a:lnTo>
                    <a:pt x="39121" y="1792"/>
                  </a:lnTo>
                  <a:lnTo>
                    <a:pt x="40315" y="0"/>
                  </a:lnTo>
                  <a:lnTo>
                    <a:pt x="35580" y="0"/>
                  </a:lnTo>
                  <a:lnTo>
                    <a:pt x="34385" y="1792"/>
                  </a:lnTo>
                  <a:lnTo>
                    <a:pt x="35281" y="1792"/>
                  </a:lnTo>
                  <a:lnTo>
                    <a:pt x="35281" y="4735"/>
                  </a:lnTo>
                  <a:lnTo>
                    <a:pt x="32338" y="4735"/>
                  </a:lnTo>
                  <a:lnTo>
                    <a:pt x="32338" y="1792"/>
                  </a:lnTo>
                  <a:lnTo>
                    <a:pt x="33191" y="1792"/>
                  </a:lnTo>
                  <a:lnTo>
                    <a:pt x="34385" y="0"/>
                  </a:lnTo>
                  <a:lnTo>
                    <a:pt x="29650" y="0"/>
                  </a:lnTo>
                  <a:lnTo>
                    <a:pt x="28455" y="1792"/>
                  </a:lnTo>
                  <a:lnTo>
                    <a:pt x="29351" y="1792"/>
                  </a:lnTo>
                  <a:lnTo>
                    <a:pt x="29351" y="4735"/>
                  </a:lnTo>
                  <a:lnTo>
                    <a:pt x="26408" y="4735"/>
                  </a:lnTo>
                  <a:lnTo>
                    <a:pt x="26408" y="1792"/>
                  </a:lnTo>
                  <a:lnTo>
                    <a:pt x="27304" y="1792"/>
                  </a:lnTo>
                  <a:lnTo>
                    <a:pt x="28455" y="0"/>
                  </a:lnTo>
                  <a:lnTo>
                    <a:pt x="23720" y="0"/>
                  </a:lnTo>
                  <a:lnTo>
                    <a:pt x="22526" y="1792"/>
                  </a:lnTo>
                  <a:lnTo>
                    <a:pt x="23422" y="1792"/>
                  </a:lnTo>
                  <a:lnTo>
                    <a:pt x="23422" y="4735"/>
                  </a:lnTo>
                  <a:lnTo>
                    <a:pt x="20435" y="4735"/>
                  </a:lnTo>
                  <a:lnTo>
                    <a:pt x="20435" y="1792"/>
                  </a:lnTo>
                  <a:lnTo>
                    <a:pt x="21331" y="1792"/>
                  </a:lnTo>
                  <a:lnTo>
                    <a:pt x="22526" y="0"/>
                  </a:lnTo>
                  <a:lnTo>
                    <a:pt x="17790" y="0"/>
                  </a:lnTo>
                  <a:lnTo>
                    <a:pt x="16596" y="1792"/>
                  </a:lnTo>
                  <a:lnTo>
                    <a:pt x="17492" y="1792"/>
                  </a:lnTo>
                  <a:lnTo>
                    <a:pt x="17492" y="4735"/>
                  </a:lnTo>
                  <a:lnTo>
                    <a:pt x="14505" y="4735"/>
                  </a:lnTo>
                  <a:lnTo>
                    <a:pt x="14505" y="1792"/>
                  </a:lnTo>
                  <a:lnTo>
                    <a:pt x="15401" y="1792"/>
                  </a:lnTo>
                  <a:lnTo>
                    <a:pt x="16596" y="0"/>
                  </a:lnTo>
                  <a:lnTo>
                    <a:pt x="11860" y="0"/>
                  </a:lnTo>
                  <a:lnTo>
                    <a:pt x="10666" y="1792"/>
                  </a:lnTo>
                  <a:lnTo>
                    <a:pt x="11562" y="1792"/>
                  </a:lnTo>
                  <a:lnTo>
                    <a:pt x="11562" y="4735"/>
                  </a:lnTo>
                  <a:lnTo>
                    <a:pt x="8576" y="4735"/>
                  </a:lnTo>
                  <a:lnTo>
                    <a:pt x="8576" y="1792"/>
                  </a:lnTo>
                  <a:lnTo>
                    <a:pt x="9471" y="1792"/>
                  </a:lnTo>
                  <a:lnTo>
                    <a:pt x="10666" y="0"/>
                  </a:lnTo>
                  <a:lnTo>
                    <a:pt x="5931" y="0"/>
                  </a:lnTo>
                  <a:lnTo>
                    <a:pt x="4736" y="1792"/>
                  </a:lnTo>
                  <a:lnTo>
                    <a:pt x="5675" y="1792"/>
                  </a:lnTo>
                  <a:lnTo>
                    <a:pt x="5675" y="4735"/>
                  </a:lnTo>
                  <a:lnTo>
                    <a:pt x="2688" y="4735"/>
                  </a:lnTo>
                  <a:lnTo>
                    <a:pt x="2688" y="1792"/>
                  </a:lnTo>
                  <a:lnTo>
                    <a:pt x="3542" y="1792"/>
                  </a:lnTo>
                  <a:lnTo>
                    <a:pt x="473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3" name="Google Shape;693;p45"/>
            <p:cNvSpPr/>
            <p:nvPr/>
          </p:nvSpPr>
          <p:spPr>
            <a:xfrm rot="-2548515">
              <a:off x="2203466" y="942054"/>
              <a:ext cx="810859" cy="521797"/>
            </a:xfrm>
            <a:custGeom>
              <a:avLst/>
              <a:gdLst/>
              <a:ahLst/>
              <a:cxnLst/>
              <a:rect l="l" t="t" r="r" b="b"/>
              <a:pathLst>
                <a:path w="32433" h="20871" extrusionOk="0">
                  <a:moveTo>
                    <a:pt x="3564" y="0"/>
                  </a:moveTo>
                  <a:lnTo>
                    <a:pt x="4242" y="1552"/>
                  </a:lnTo>
                  <a:lnTo>
                    <a:pt x="3321" y="2182"/>
                  </a:lnTo>
                  <a:lnTo>
                    <a:pt x="3370" y="3467"/>
                  </a:lnTo>
                  <a:lnTo>
                    <a:pt x="2376" y="4994"/>
                  </a:lnTo>
                  <a:lnTo>
                    <a:pt x="2376" y="5963"/>
                  </a:lnTo>
                  <a:lnTo>
                    <a:pt x="2085" y="6666"/>
                  </a:lnTo>
                  <a:lnTo>
                    <a:pt x="1334" y="7151"/>
                  </a:lnTo>
                  <a:lnTo>
                    <a:pt x="1552" y="8775"/>
                  </a:lnTo>
                  <a:lnTo>
                    <a:pt x="0" y="10060"/>
                  </a:lnTo>
                  <a:lnTo>
                    <a:pt x="28361" y="20871"/>
                  </a:lnTo>
                  <a:lnTo>
                    <a:pt x="29233" y="18350"/>
                  </a:lnTo>
                  <a:lnTo>
                    <a:pt x="29112" y="16871"/>
                  </a:lnTo>
                  <a:lnTo>
                    <a:pt x="30663" y="16047"/>
                  </a:lnTo>
                  <a:lnTo>
                    <a:pt x="30033" y="14132"/>
                  </a:lnTo>
                  <a:lnTo>
                    <a:pt x="31027" y="13671"/>
                  </a:lnTo>
                  <a:lnTo>
                    <a:pt x="31100" y="12338"/>
                  </a:lnTo>
                  <a:lnTo>
                    <a:pt x="32433" y="11005"/>
                  </a:lnTo>
                  <a:lnTo>
                    <a:pt x="3564" y="0"/>
                  </a:lnTo>
                  <a:close/>
                </a:path>
              </a:pathLst>
            </a:custGeom>
            <a:solidFill>
              <a:srgbClr val="CFE0BD">
                <a:alpha val="428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7" name="Google Shape;697;p45"/>
          <p:cNvSpPr txBox="1">
            <a:spLocks noGrp="1"/>
          </p:cNvSpPr>
          <p:nvPr>
            <p:ph type="title" idx="2"/>
          </p:nvPr>
        </p:nvSpPr>
        <p:spPr>
          <a:xfrm>
            <a:off x="686345" y="371052"/>
            <a:ext cx="3845100" cy="166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189DEEDF-A6B8-4FCF-9C5E-81E94AE750B2}"/>
              </a:ext>
            </a:extLst>
          </p:cNvPr>
          <p:cNvSpPr txBox="1"/>
          <p:nvPr/>
        </p:nvSpPr>
        <p:spPr>
          <a:xfrm>
            <a:off x="4729167" y="899419"/>
            <a:ext cx="3585080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PT" sz="1600" b="1" dirty="0">
              <a:latin typeface="Work Sans" pitchFamily="2" charset="0"/>
            </a:endParaRPr>
          </a:p>
          <a:p>
            <a:r>
              <a:rPr lang="pt-PT" sz="1600" b="1" dirty="0">
                <a:latin typeface="Work Sans" pitchFamily="2" charset="0"/>
              </a:rPr>
              <a:t>SE:</a:t>
            </a:r>
            <a:endParaRPr lang="pt-PT" b="1" dirty="0">
              <a:latin typeface="Work Sans" pitchFamily="2" charset="0"/>
            </a:endParaRPr>
          </a:p>
          <a:p>
            <a:pPr marL="342900" lvl="0" indent="-342900" algn="l" rtl="0">
              <a:spcBef>
                <a:spcPts val="1200"/>
              </a:spcBef>
              <a:spcAft>
                <a:spcPts val="0"/>
              </a:spcAft>
              <a:buFont typeface="+mj-lt"/>
              <a:buAutoNum type="arabicPeriod"/>
            </a:pPr>
            <a:r>
              <a:rPr lang="pt-PT" dirty="0">
                <a:latin typeface="Work Sans" pitchFamily="2" charset="0"/>
              </a:rPr>
              <a:t>A entrada é normal e tem mais de uma abreviatura;</a:t>
            </a:r>
          </a:p>
          <a:p>
            <a:pPr marL="342900" lvl="0" indent="-342900" algn="l" rtl="0">
              <a:spcBef>
                <a:spcPts val="1200"/>
              </a:spcBef>
              <a:spcAft>
                <a:spcPts val="0"/>
              </a:spcAft>
              <a:buFont typeface="+mj-lt"/>
              <a:buAutoNum type="arabicPeriod"/>
            </a:pPr>
            <a:r>
              <a:rPr lang="pt-PT" dirty="0">
                <a:latin typeface="Work Sans" pitchFamily="2" charset="0"/>
              </a:rPr>
              <a:t>A entrada é normal e não tem abreviaturas;</a:t>
            </a:r>
          </a:p>
          <a:p>
            <a:pPr marL="342900" lvl="0" indent="-342900" algn="l" rtl="0">
              <a:spcBef>
                <a:spcPts val="1200"/>
              </a:spcBef>
              <a:spcAft>
                <a:spcPts val="0"/>
              </a:spcAft>
              <a:buFont typeface="+mj-lt"/>
              <a:buAutoNum type="arabicPeriod"/>
            </a:pPr>
            <a:r>
              <a:rPr lang="pt-PT" dirty="0">
                <a:latin typeface="Work Sans" pitchFamily="2" charset="0"/>
              </a:rPr>
              <a:t>A entrada é normal e tem apenas uma abreviatura;</a:t>
            </a:r>
          </a:p>
          <a:p>
            <a:pPr marL="342900" lvl="0" indent="-342900" algn="l" rtl="0">
              <a:spcBef>
                <a:spcPts val="1200"/>
              </a:spcBef>
              <a:spcAft>
                <a:spcPts val="0"/>
              </a:spcAft>
              <a:buFont typeface="+mj-lt"/>
              <a:buAutoNum type="arabicPeriod"/>
            </a:pPr>
            <a:r>
              <a:rPr lang="pt-PT" dirty="0">
                <a:latin typeface="Work Sans" pitchFamily="2" charset="0"/>
              </a:rPr>
              <a:t>A entrada é remissiva e deve-se evitar;</a:t>
            </a:r>
          </a:p>
          <a:p>
            <a:pPr marL="342900" lvl="0" indent="-342900" algn="l" rtl="0">
              <a:spcBef>
                <a:spcPts val="1200"/>
              </a:spcBef>
              <a:spcAft>
                <a:spcPts val="0"/>
              </a:spcAft>
              <a:buFont typeface="+mj-lt"/>
              <a:buAutoNum type="arabicPeriod"/>
            </a:pPr>
            <a:r>
              <a:rPr lang="pt-PT" dirty="0">
                <a:latin typeface="Work Sans" pitchFamily="2" charset="0"/>
              </a:rPr>
              <a:t>A entrada é remissiva mas não é preciso evitá-la.  </a:t>
            </a:r>
          </a:p>
          <a:p>
            <a:endParaRPr lang="pt-PT" b="1" dirty="0">
              <a:latin typeface="Work Sans" pitchFamily="2" charset="0"/>
            </a:endParaRPr>
          </a:p>
          <a:p>
            <a:r>
              <a:rPr lang="pt-PT" b="1" dirty="0">
                <a:latin typeface="Work Sans" pitchFamily="2" charset="0"/>
              </a:rPr>
              <a:t> 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C6700CFE-657E-46CD-B3DB-F887B1F08C20}"/>
              </a:ext>
            </a:extLst>
          </p:cNvPr>
          <p:cNvSpPr txBox="1"/>
          <p:nvPr/>
        </p:nvSpPr>
        <p:spPr>
          <a:xfrm>
            <a:off x="4729168" y="436387"/>
            <a:ext cx="3585079" cy="503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Clr>
                <a:schemeClr val="dk2"/>
              </a:buClr>
              <a:buSzPts val="12000"/>
            </a:pPr>
            <a:r>
              <a:rPr lang="pt-PT" sz="2400" dirty="0">
                <a:solidFill>
                  <a:schemeClr val="dk2"/>
                </a:solidFill>
                <a:latin typeface="Nerko One"/>
                <a:sym typeface="Nerko One"/>
              </a:rPr>
              <a:t>Função </a:t>
            </a:r>
            <a:r>
              <a:rPr lang="pt-PT" sz="2400" dirty="0" err="1">
                <a:solidFill>
                  <a:schemeClr val="dk2"/>
                </a:solidFill>
                <a:latin typeface="Nerko One"/>
                <a:sym typeface="Nerko One"/>
              </a:rPr>
              <a:t>processa_entradas</a:t>
            </a:r>
            <a:endParaRPr lang="pt-PT" sz="2400" dirty="0">
              <a:solidFill>
                <a:schemeClr val="dk2"/>
              </a:solidFill>
              <a:latin typeface="Nerko One"/>
              <a:sym typeface="Nerko One"/>
            </a:endParaRPr>
          </a:p>
        </p:txBody>
      </p:sp>
    </p:spTree>
    <p:extLst>
      <p:ext uri="{BB962C8B-B14F-4D97-AF65-F5344CB8AC3E}">
        <p14:creationId xmlns:p14="http://schemas.microsoft.com/office/powerpoint/2010/main" val="34083121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45"/>
          <p:cNvSpPr txBox="1">
            <a:spLocks noGrp="1"/>
          </p:cNvSpPr>
          <p:nvPr>
            <p:ph type="title"/>
          </p:nvPr>
        </p:nvSpPr>
        <p:spPr>
          <a:xfrm>
            <a:off x="1131388" y="753856"/>
            <a:ext cx="38451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400" dirty="0"/>
              <a:t>Processamento das entradas</a:t>
            </a:r>
          </a:p>
        </p:txBody>
      </p:sp>
      <p:grpSp>
        <p:nvGrpSpPr>
          <p:cNvPr id="691" name="Google Shape;691;p45"/>
          <p:cNvGrpSpPr/>
          <p:nvPr/>
        </p:nvGrpSpPr>
        <p:grpSpPr>
          <a:xfrm>
            <a:off x="931356" y="410655"/>
            <a:ext cx="869979" cy="953906"/>
            <a:chOff x="1695738" y="942054"/>
            <a:chExt cx="1880084" cy="1997235"/>
          </a:xfrm>
        </p:grpSpPr>
        <p:sp>
          <p:nvSpPr>
            <p:cNvPr id="692" name="Google Shape;692;p45"/>
            <p:cNvSpPr/>
            <p:nvPr/>
          </p:nvSpPr>
          <p:spPr>
            <a:xfrm>
              <a:off x="1695738" y="1174325"/>
              <a:ext cx="1880084" cy="1764964"/>
            </a:xfrm>
            <a:custGeom>
              <a:avLst/>
              <a:gdLst/>
              <a:ahLst/>
              <a:cxnLst/>
              <a:rect l="l" t="t" r="r" b="b"/>
              <a:pathLst>
                <a:path w="43899" h="41211" extrusionOk="0">
                  <a:moveTo>
                    <a:pt x="1" y="0"/>
                  </a:moveTo>
                  <a:lnTo>
                    <a:pt x="1" y="41082"/>
                  </a:lnTo>
                  <a:cubicBezTo>
                    <a:pt x="427" y="41168"/>
                    <a:pt x="875" y="41210"/>
                    <a:pt x="1323" y="41210"/>
                  </a:cubicBezTo>
                  <a:cubicBezTo>
                    <a:pt x="1771" y="41210"/>
                    <a:pt x="2219" y="41168"/>
                    <a:pt x="2646" y="41082"/>
                  </a:cubicBezTo>
                  <a:cubicBezTo>
                    <a:pt x="3846" y="40820"/>
                    <a:pt x="5937" y="39964"/>
                    <a:pt x="6830" y="39964"/>
                  </a:cubicBezTo>
                  <a:cubicBezTo>
                    <a:pt x="6953" y="39964"/>
                    <a:pt x="7053" y="39980"/>
                    <a:pt x="7125" y="40016"/>
                  </a:cubicBezTo>
                  <a:cubicBezTo>
                    <a:pt x="7447" y="40154"/>
                    <a:pt x="7892" y="40279"/>
                    <a:pt x="8487" y="40279"/>
                  </a:cubicBezTo>
                  <a:cubicBezTo>
                    <a:pt x="8997" y="40279"/>
                    <a:pt x="9619" y="40187"/>
                    <a:pt x="10367" y="39931"/>
                  </a:cubicBezTo>
                  <a:cubicBezTo>
                    <a:pt x="11870" y="39456"/>
                    <a:pt x="14290" y="38504"/>
                    <a:pt x="15213" y="38504"/>
                  </a:cubicBezTo>
                  <a:cubicBezTo>
                    <a:pt x="15285" y="38504"/>
                    <a:pt x="15349" y="38510"/>
                    <a:pt x="15401" y="38523"/>
                  </a:cubicBezTo>
                  <a:cubicBezTo>
                    <a:pt x="16092" y="38685"/>
                    <a:pt x="18022" y="39854"/>
                    <a:pt x="19088" y="39854"/>
                  </a:cubicBezTo>
                  <a:cubicBezTo>
                    <a:pt x="19141" y="39854"/>
                    <a:pt x="19192" y="39851"/>
                    <a:pt x="19241" y="39845"/>
                  </a:cubicBezTo>
                  <a:cubicBezTo>
                    <a:pt x="19966" y="39760"/>
                    <a:pt x="20691" y="39717"/>
                    <a:pt x="21411" y="39717"/>
                  </a:cubicBezTo>
                  <a:cubicBezTo>
                    <a:pt x="22131" y="39717"/>
                    <a:pt x="22846" y="39760"/>
                    <a:pt x="23550" y="39845"/>
                  </a:cubicBezTo>
                  <a:cubicBezTo>
                    <a:pt x="24231" y="40005"/>
                    <a:pt x="26906" y="40881"/>
                    <a:pt x="28324" y="40881"/>
                  </a:cubicBezTo>
                  <a:cubicBezTo>
                    <a:pt x="28416" y="40881"/>
                    <a:pt x="28503" y="40877"/>
                    <a:pt x="28583" y="40869"/>
                  </a:cubicBezTo>
                  <a:cubicBezTo>
                    <a:pt x="29428" y="40790"/>
                    <a:pt x="29864" y="40629"/>
                    <a:pt x="30347" y="40629"/>
                  </a:cubicBezTo>
                  <a:cubicBezTo>
                    <a:pt x="30645" y="40629"/>
                    <a:pt x="30960" y="40690"/>
                    <a:pt x="31399" y="40869"/>
                  </a:cubicBezTo>
                  <a:cubicBezTo>
                    <a:pt x="31476" y="40899"/>
                    <a:pt x="31561" y="40913"/>
                    <a:pt x="31654" y="40913"/>
                  </a:cubicBezTo>
                  <a:cubicBezTo>
                    <a:pt x="33004" y="40913"/>
                    <a:pt x="35943" y="37915"/>
                    <a:pt x="37500" y="37755"/>
                  </a:cubicBezTo>
                  <a:cubicBezTo>
                    <a:pt x="37556" y="37750"/>
                    <a:pt x="37615" y="37748"/>
                    <a:pt x="37676" y="37748"/>
                  </a:cubicBezTo>
                  <a:cubicBezTo>
                    <a:pt x="39021" y="37748"/>
                    <a:pt x="41489" y="38775"/>
                    <a:pt x="42971" y="38775"/>
                  </a:cubicBezTo>
                  <a:cubicBezTo>
                    <a:pt x="43362" y="38775"/>
                    <a:pt x="43684" y="38703"/>
                    <a:pt x="43899" y="38523"/>
                  </a:cubicBezTo>
                  <a:lnTo>
                    <a:pt x="43899" y="0"/>
                  </a:lnTo>
                  <a:lnTo>
                    <a:pt x="41510" y="0"/>
                  </a:lnTo>
                  <a:lnTo>
                    <a:pt x="40315" y="1792"/>
                  </a:lnTo>
                  <a:lnTo>
                    <a:pt x="41211" y="1792"/>
                  </a:lnTo>
                  <a:lnTo>
                    <a:pt x="41211" y="4735"/>
                  </a:lnTo>
                  <a:lnTo>
                    <a:pt x="38225" y="4735"/>
                  </a:lnTo>
                  <a:lnTo>
                    <a:pt x="38225" y="1792"/>
                  </a:lnTo>
                  <a:lnTo>
                    <a:pt x="39121" y="1792"/>
                  </a:lnTo>
                  <a:lnTo>
                    <a:pt x="40315" y="0"/>
                  </a:lnTo>
                  <a:lnTo>
                    <a:pt x="35580" y="0"/>
                  </a:lnTo>
                  <a:lnTo>
                    <a:pt x="34385" y="1792"/>
                  </a:lnTo>
                  <a:lnTo>
                    <a:pt x="35281" y="1792"/>
                  </a:lnTo>
                  <a:lnTo>
                    <a:pt x="35281" y="4735"/>
                  </a:lnTo>
                  <a:lnTo>
                    <a:pt x="32338" y="4735"/>
                  </a:lnTo>
                  <a:lnTo>
                    <a:pt x="32338" y="1792"/>
                  </a:lnTo>
                  <a:lnTo>
                    <a:pt x="33191" y="1792"/>
                  </a:lnTo>
                  <a:lnTo>
                    <a:pt x="34385" y="0"/>
                  </a:lnTo>
                  <a:lnTo>
                    <a:pt x="29650" y="0"/>
                  </a:lnTo>
                  <a:lnTo>
                    <a:pt x="28455" y="1792"/>
                  </a:lnTo>
                  <a:lnTo>
                    <a:pt x="29351" y="1792"/>
                  </a:lnTo>
                  <a:lnTo>
                    <a:pt x="29351" y="4735"/>
                  </a:lnTo>
                  <a:lnTo>
                    <a:pt x="26408" y="4735"/>
                  </a:lnTo>
                  <a:lnTo>
                    <a:pt x="26408" y="1792"/>
                  </a:lnTo>
                  <a:lnTo>
                    <a:pt x="27304" y="1792"/>
                  </a:lnTo>
                  <a:lnTo>
                    <a:pt x="28455" y="0"/>
                  </a:lnTo>
                  <a:lnTo>
                    <a:pt x="23720" y="0"/>
                  </a:lnTo>
                  <a:lnTo>
                    <a:pt x="22526" y="1792"/>
                  </a:lnTo>
                  <a:lnTo>
                    <a:pt x="23422" y="1792"/>
                  </a:lnTo>
                  <a:lnTo>
                    <a:pt x="23422" y="4735"/>
                  </a:lnTo>
                  <a:lnTo>
                    <a:pt x="20435" y="4735"/>
                  </a:lnTo>
                  <a:lnTo>
                    <a:pt x="20435" y="1792"/>
                  </a:lnTo>
                  <a:lnTo>
                    <a:pt x="21331" y="1792"/>
                  </a:lnTo>
                  <a:lnTo>
                    <a:pt x="22526" y="0"/>
                  </a:lnTo>
                  <a:lnTo>
                    <a:pt x="17790" y="0"/>
                  </a:lnTo>
                  <a:lnTo>
                    <a:pt x="16596" y="1792"/>
                  </a:lnTo>
                  <a:lnTo>
                    <a:pt x="17492" y="1792"/>
                  </a:lnTo>
                  <a:lnTo>
                    <a:pt x="17492" y="4735"/>
                  </a:lnTo>
                  <a:lnTo>
                    <a:pt x="14505" y="4735"/>
                  </a:lnTo>
                  <a:lnTo>
                    <a:pt x="14505" y="1792"/>
                  </a:lnTo>
                  <a:lnTo>
                    <a:pt x="15401" y="1792"/>
                  </a:lnTo>
                  <a:lnTo>
                    <a:pt x="16596" y="0"/>
                  </a:lnTo>
                  <a:lnTo>
                    <a:pt x="11860" y="0"/>
                  </a:lnTo>
                  <a:lnTo>
                    <a:pt x="10666" y="1792"/>
                  </a:lnTo>
                  <a:lnTo>
                    <a:pt x="11562" y="1792"/>
                  </a:lnTo>
                  <a:lnTo>
                    <a:pt x="11562" y="4735"/>
                  </a:lnTo>
                  <a:lnTo>
                    <a:pt x="8576" y="4735"/>
                  </a:lnTo>
                  <a:lnTo>
                    <a:pt x="8576" y="1792"/>
                  </a:lnTo>
                  <a:lnTo>
                    <a:pt x="9471" y="1792"/>
                  </a:lnTo>
                  <a:lnTo>
                    <a:pt x="10666" y="0"/>
                  </a:lnTo>
                  <a:lnTo>
                    <a:pt x="5931" y="0"/>
                  </a:lnTo>
                  <a:lnTo>
                    <a:pt x="4736" y="1792"/>
                  </a:lnTo>
                  <a:lnTo>
                    <a:pt x="5675" y="1792"/>
                  </a:lnTo>
                  <a:lnTo>
                    <a:pt x="5675" y="4735"/>
                  </a:lnTo>
                  <a:lnTo>
                    <a:pt x="2688" y="4735"/>
                  </a:lnTo>
                  <a:lnTo>
                    <a:pt x="2688" y="1792"/>
                  </a:lnTo>
                  <a:lnTo>
                    <a:pt x="3542" y="1792"/>
                  </a:lnTo>
                  <a:lnTo>
                    <a:pt x="473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3" name="Google Shape;693;p45"/>
            <p:cNvSpPr/>
            <p:nvPr/>
          </p:nvSpPr>
          <p:spPr>
            <a:xfrm rot="-2548515">
              <a:off x="2203466" y="942054"/>
              <a:ext cx="810859" cy="521797"/>
            </a:xfrm>
            <a:custGeom>
              <a:avLst/>
              <a:gdLst/>
              <a:ahLst/>
              <a:cxnLst/>
              <a:rect l="l" t="t" r="r" b="b"/>
              <a:pathLst>
                <a:path w="32433" h="20871" extrusionOk="0">
                  <a:moveTo>
                    <a:pt x="3564" y="0"/>
                  </a:moveTo>
                  <a:lnTo>
                    <a:pt x="4242" y="1552"/>
                  </a:lnTo>
                  <a:lnTo>
                    <a:pt x="3321" y="2182"/>
                  </a:lnTo>
                  <a:lnTo>
                    <a:pt x="3370" y="3467"/>
                  </a:lnTo>
                  <a:lnTo>
                    <a:pt x="2376" y="4994"/>
                  </a:lnTo>
                  <a:lnTo>
                    <a:pt x="2376" y="5963"/>
                  </a:lnTo>
                  <a:lnTo>
                    <a:pt x="2085" y="6666"/>
                  </a:lnTo>
                  <a:lnTo>
                    <a:pt x="1334" y="7151"/>
                  </a:lnTo>
                  <a:lnTo>
                    <a:pt x="1552" y="8775"/>
                  </a:lnTo>
                  <a:lnTo>
                    <a:pt x="0" y="10060"/>
                  </a:lnTo>
                  <a:lnTo>
                    <a:pt x="28361" y="20871"/>
                  </a:lnTo>
                  <a:lnTo>
                    <a:pt x="29233" y="18350"/>
                  </a:lnTo>
                  <a:lnTo>
                    <a:pt x="29112" y="16871"/>
                  </a:lnTo>
                  <a:lnTo>
                    <a:pt x="30663" y="16047"/>
                  </a:lnTo>
                  <a:lnTo>
                    <a:pt x="30033" y="14132"/>
                  </a:lnTo>
                  <a:lnTo>
                    <a:pt x="31027" y="13671"/>
                  </a:lnTo>
                  <a:lnTo>
                    <a:pt x="31100" y="12338"/>
                  </a:lnTo>
                  <a:lnTo>
                    <a:pt x="32433" y="11005"/>
                  </a:lnTo>
                  <a:lnTo>
                    <a:pt x="3564" y="0"/>
                  </a:lnTo>
                  <a:close/>
                </a:path>
              </a:pathLst>
            </a:custGeom>
            <a:solidFill>
              <a:srgbClr val="CFE0BD">
                <a:alpha val="428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7" name="Google Shape;697;p45"/>
          <p:cNvSpPr txBox="1">
            <a:spLocks noGrp="1"/>
          </p:cNvSpPr>
          <p:nvPr>
            <p:ph type="title" idx="2"/>
          </p:nvPr>
        </p:nvSpPr>
        <p:spPr>
          <a:xfrm>
            <a:off x="719840" y="410655"/>
            <a:ext cx="1264375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/>
              <a:t>04</a:t>
            </a:r>
            <a:endParaRPr sz="4400" dirty="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94E13919-9EF1-4EEA-A4AE-C2DD465F11CD}"/>
              </a:ext>
            </a:extLst>
          </p:cNvPr>
          <p:cNvSpPr txBox="1"/>
          <p:nvPr/>
        </p:nvSpPr>
        <p:spPr>
          <a:xfrm>
            <a:off x="897861" y="1494567"/>
            <a:ext cx="3474107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600" b="1" dirty="0">
                <a:latin typeface="Work Sans" pitchFamily="2" charset="0"/>
              </a:rPr>
              <a:t>SE:</a:t>
            </a:r>
            <a:endParaRPr lang="pt-PT" b="1" dirty="0">
              <a:latin typeface="Work Sans" pitchFamily="2" charset="0"/>
            </a:endParaRPr>
          </a:p>
          <a:p>
            <a:pPr marL="342900" lvl="0" indent="-342900" algn="l" rtl="0">
              <a:spcBef>
                <a:spcPts val="1200"/>
              </a:spcBef>
              <a:spcAft>
                <a:spcPts val="0"/>
              </a:spcAft>
              <a:buFont typeface="+mj-lt"/>
              <a:buAutoNum type="arabicPeriod"/>
            </a:pPr>
            <a:r>
              <a:rPr lang="pt-PT" dirty="0">
                <a:latin typeface="Work Sans" pitchFamily="2" charset="0"/>
              </a:rPr>
              <a:t>A entrada é normal e tem mais de uma abreviatura;</a:t>
            </a:r>
          </a:p>
          <a:p>
            <a:pPr marL="342900" lvl="0" indent="-342900" algn="l" rtl="0">
              <a:spcBef>
                <a:spcPts val="1200"/>
              </a:spcBef>
              <a:spcAft>
                <a:spcPts val="0"/>
              </a:spcAft>
              <a:buFont typeface="+mj-lt"/>
              <a:buAutoNum type="arabicPeriod"/>
            </a:pPr>
            <a:r>
              <a:rPr lang="pt-PT" dirty="0">
                <a:latin typeface="Work Sans" pitchFamily="2" charset="0"/>
              </a:rPr>
              <a:t>A entrada é normal e não tem abreviaturas;</a:t>
            </a:r>
          </a:p>
          <a:p>
            <a:pPr marL="342900" lvl="0" indent="-342900" algn="l" rtl="0">
              <a:spcBef>
                <a:spcPts val="1200"/>
              </a:spcBef>
              <a:spcAft>
                <a:spcPts val="0"/>
              </a:spcAft>
              <a:buFont typeface="+mj-lt"/>
              <a:buAutoNum type="arabicPeriod"/>
            </a:pPr>
            <a:r>
              <a:rPr lang="pt-PT" dirty="0">
                <a:latin typeface="Work Sans" pitchFamily="2" charset="0"/>
              </a:rPr>
              <a:t>A entrada é normal e tem apenas uma abreviatura;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33F6B23-7A33-45E9-BD59-8B5725E005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3516" y="561178"/>
            <a:ext cx="3474107" cy="1527559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20AD7C1F-D66B-465F-AF96-4C63B107E7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4523" y="1073716"/>
            <a:ext cx="3432091" cy="2895028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7E14601E-1A83-442B-BD87-C3C06B53AB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7127" y="1809709"/>
            <a:ext cx="3538110" cy="1423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083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2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AE99F8B5-856E-4E6E-9E99-101A26AA57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0346" y="223855"/>
            <a:ext cx="4656223" cy="19051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6666CA3A-4497-4026-9302-308768108F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0391" y="1732886"/>
            <a:ext cx="6203218" cy="11735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9" name="Google Shape;689;p45">
            <a:extLst>
              <a:ext uri="{FF2B5EF4-FFF2-40B4-BE49-F238E27FC236}">
                <a16:creationId xmlns:a16="http://schemas.microsoft.com/office/drawing/2014/main" id="{36784B58-7AC9-447D-AFE3-21DADA555DD5}"/>
              </a:ext>
            </a:extLst>
          </p:cNvPr>
          <p:cNvSpPr txBox="1">
            <a:spLocks/>
          </p:cNvSpPr>
          <p:nvPr/>
        </p:nvSpPr>
        <p:spPr>
          <a:xfrm>
            <a:off x="411548" y="405108"/>
            <a:ext cx="38451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PT" dirty="0">
                <a:latin typeface="Nerko One" panose="020B0604020202020204" charset="0"/>
              </a:rPr>
              <a:t>Processamento das entradas</a:t>
            </a:r>
          </a:p>
        </p:txBody>
      </p:sp>
      <p:grpSp>
        <p:nvGrpSpPr>
          <p:cNvPr id="20" name="Google Shape;691;p45">
            <a:extLst>
              <a:ext uri="{FF2B5EF4-FFF2-40B4-BE49-F238E27FC236}">
                <a16:creationId xmlns:a16="http://schemas.microsoft.com/office/drawing/2014/main" id="{75917B19-A231-419D-A2EF-C58901770E17}"/>
              </a:ext>
            </a:extLst>
          </p:cNvPr>
          <p:cNvGrpSpPr/>
          <p:nvPr/>
        </p:nvGrpSpPr>
        <p:grpSpPr>
          <a:xfrm>
            <a:off x="211516" y="61907"/>
            <a:ext cx="869979" cy="953906"/>
            <a:chOff x="1695738" y="942054"/>
            <a:chExt cx="1880084" cy="1997235"/>
          </a:xfrm>
        </p:grpSpPr>
        <p:sp>
          <p:nvSpPr>
            <p:cNvPr id="21" name="Google Shape;692;p45">
              <a:extLst>
                <a:ext uri="{FF2B5EF4-FFF2-40B4-BE49-F238E27FC236}">
                  <a16:creationId xmlns:a16="http://schemas.microsoft.com/office/drawing/2014/main" id="{62E7AD77-6E50-41F9-BA55-84B0BCB173FE}"/>
                </a:ext>
              </a:extLst>
            </p:cNvPr>
            <p:cNvSpPr/>
            <p:nvPr/>
          </p:nvSpPr>
          <p:spPr>
            <a:xfrm>
              <a:off x="1695738" y="1174325"/>
              <a:ext cx="1880084" cy="1764964"/>
            </a:xfrm>
            <a:custGeom>
              <a:avLst/>
              <a:gdLst/>
              <a:ahLst/>
              <a:cxnLst/>
              <a:rect l="l" t="t" r="r" b="b"/>
              <a:pathLst>
                <a:path w="43899" h="41211" extrusionOk="0">
                  <a:moveTo>
                    <a:pt x="1" y="0"/>
                  </a:moveTo>
                  <a:lnTo>
                    <a:pt x="1" y="41082"/>
                  </a:lnTo>
                  <a:cubicBezTo>
                    <a:pt x="427" y="41168"/>
                    <a:pt x="875" y="41210"/>
                    <a:pt x="1323" y="41210"/>
                  </a:cubicBezTo>
                  <a:cubicBezTo>
                    <a:pt x="1771" y="41210"/>
                    <a:pt x="2219" y="41168"/>
                    <a:pt x="2646" y="41082"/>
                  </a:cubicBezTo>
                  <a:cubicBezTo>
                    <a:pt x="3846" y="40820"/>
                    <a:pt x="5937" y="39964"/>
                    <a:pt x="6830" y="39964"/>
                  </a:cubicBezTo>
                  <a:cubicBezTo>
                    <a:pt x="6953" y="39964"/>
                    <a:pt x="7053" y="39980"/>
                    <a:pt x="7125" y="40016"/>
                  </a:cubicBezTo>
                  <a:cubicBezTo>
                    <a:pt x="7447" y="40154"/>
                    <a:pt x="7892" y="40279"/>
                    <a:pt x="8487" y="40279"/>
                  </a:cubicBezTo>
                  <a:cubicBezTo>
                    <a:pt x="8997" y="40279"/>
                    <a:pt x="9619" y="40187"/>
                    <a:pt x="10367" y="39931"/>
                  </a:cubicBezTo>
                  <a:cubicBezTo>
                    <a:pt x="11870" y="39456"/>
                    <a:pt x="14290" y="38504"/>
                    <a:pt x="15213" y="38504"/>
                  </a:cubicBezTo>
                  <a:cubicBezTo>
                    <a:pt x="15285" y="38504"/>
                    <a:pt x="15349" y="38510"/>
                    <a:pt x="15401" y="38523"/>
                  </a:cubicBezTo>
                  <a:cubicBezTo>
                    <a:pt x="16092" y="38685"/>
                    <a:pt x="18022" y="39854"/>
                    <a:pt x="19088" y="39854"/>
                  </a:cubicBezTo>
                  <a:cubicBezTo>
                    <a:pt x="19141" y="39854"/>
                    <a:pt x="19192" y="39851"/>
                    <a:pt x="19241" y="39845"/>
                  </a:cubicBezTo>
                  <a:cubicBezTo>
                    <a:pt x="19966" y="39760"/>
                    <a:pt x="20691" y="39717"/>
                    <a:pt x="21411" y="39717"/>
                  </a:cubicBezTo>
                  <a:cubicBezTo>
                    <a:pt x="22131" y="39717"/>
                    <a:pt x="22846" y="39760"/>
                    <a:pt x="23550" y="39845"/>
                  </a:cubicBezTo>
                  <a:cubicBezTo>
                    <a:pt x="24231" y="40005"/>
                    <a:pt x="26906" y="40881"/>
                    <a:pt x="28324" y="40881"/>
                  </a:cubicBezTo>
                  <a:cubicBezTo>
                    <a:pt x="28416" y="40881"/>
                    <a:pt x="28503" y="40877"/>
                    <a:pt x="28583" y="40869"/>
                  </a:cubicBezTo>
                  <a:cubicBezTo>
                    <a:pt x="29428" y="40790"/>
                    <a:pt x="29864" y="40629"/>
                    <a:pt x="30347" y="40629"/>
                  </a:cubicBezTo>
                  <a:cubicBezTo>
                    <a:pt x="30645" y="40629"/>
                    <a:pt x="30960" y="40690"/>
                    <a:pt x="31399" y="40869"/>
                  </a:cubicBezTo>
                  <a:cubicBezTo>
                    <a:pt x="31476" y="40899"/>
                    <a:pt x="31561" y="40913"/>
                    <a:pt x="31654" y="40913"/>
                  </a:cubicBezTo>
                  <a:cubicBezTo>
                    <a:pt x="33004" y="40913"/>
                    <a:pt x="35943" y="37915"/>
                    <a:pt x="37500" y="37755"/>
                  </a:cubicBezTo>
                  <a:cubicBezTo>
                    <a:pt x="37556" y="37750"/>
                    <a:pt x="37615" y="37748"/>
                    <a:pt x="37676" y="37748"/>
                  </a:cubicBezTo>
                  <a:cubicBezTo>
                    <a:pt x="39021" y="37748"/>
                    <a:pt x="41489" y="38775"/>
                    <a:pt x="42971" y="38775"/>
                  </a:cubicBezTo>
                  <a:cubicBezTo>
                    <a:pt x="43362" y="38775"/>
                    <a:pt x="43684" y="38703"/>
                    <a:pt x="43899" y="38523"/>
                  </a:cubicBezTo>
                  <a:lnTo>
                    <a:pt x="43899" y="0"/>
                  </a:lnTo>
                  <a:lnTo>
                    <a:pt x="41510" y="0"/>
                  </a:lnTo>
                  <a:lnTo>
                    <a:pt x="40315" y="1792"/>
                  </a:lnTo>
                  <a:lnTo>
                    <a:pt x="41211" y="1792"/>
                  </a:lnTo>
                  <a:lnTo>
                    <a:pt x="41211" y="4735"/>
                  </a:lnTo>
                  <a:lnTo>
                    <a:pt x="38225" y="4735"/>
                  </a:lnTo>
                  <a:lnTo>
                    <a:pt x="38225" y="1792"/>
                  </a:lnTo>
                  <a:lnTo>
                    <a:pt x="39121" y="1792"/>
                  </a:lnTo>
                  <a:lnTo>
                    <a:pt x="40315" y="0"/>
                  </a:lnTo>
                  <a:lnTo>
                    <a:pt x="35580" y="0"/>
                  </a:lnTo>
                  <a:lnTo>
                    <a:pt x="34385" y="1792"/>
                  </a:lnTo>
                  <a:lnTo>
                    <a:pt x="35281" y="1792"/>
                  </a:lnTo>
                  <a:lnTo>
                    <a:pt x="35281" y="4735"/>
                  </a:lnTo>
                  <a:lnTo>
                    <a:pt x="32338" y="4735"/>
                  </a:lnTo>
                  <a:lnTo>
                    <a:pt x="32338" y="1792"/>
                  </a:lnTo>
                  <a:lnTo>
                    <a:pt x="33191" y="1792"/>
                  </a:lnTo>
                  <a:lnTo>
                    <a:pt x="34385" y="0"/>
                  </a:lnTo>
                  <a:lnTo>
                    <a:pt x="29650" y="0"/>
                  </a:lnTo>
                  <a:lnTo>
                    <a:pt x="28455" y="1792"/>
                  </a:lnTo>
                  <a:lnTo>
                    <a:pt x="29351" y="1792"/>
                  </a:lnTo>
                  <a:lnTo>
                    <a:pt x="29351" y="4735"/>
                  </a:lnTo>
                  <a:lnTo>
                    <a:pt x="26408" y="4735"/>
                  </a:lnTo>
                  <a:lnTo>
                    <a:pt x="26408" y="1792"/>
                  </a:lnTo>
                  <a:lnTo>
                    <a:pt x="27304" y="1792"/>
                  </a:lnTo>
                  <a:lnTo>
                    <a:pt x="28455" y="0"/>
                  </a:lnTo>
                  <a:lnTo>
                    <a:pt x="23720" y="0"/>
                  </a:lnTo>
                  <a:lnTo>
                    <a:pt x="22526" y="1792"/>
                  </a:lnTo>
                  <a:lnTo>
                    <a:pt x="23422" y="1792"/>
                  </a:lnTo>
                  <a:lnTo>
                    <a:pt x="23422" y="4735"/>
                  </a:lnTo>
                  <a:lnTo>
                    <a:pt x="20435" y="4735"/>
                  </a:lnTo>
                  <a:lnTo>
                    <a:pt x="20435" y="1792"/>
                  </a:lnTo>
                  <a:lnTo>
                    <a:pt x="21331" y="1792"/>
                  </a:lnTo>
                  <a:lnTo>
                    <a:pt x="22526" y="0"/>
                  </a:lnTo>
                  <a:lnTo>
                    <a:pt x="17790" y="0"/>
                  </a:lnTo>
                  <a:lnTo>
                    <a:pt x="16596" y="1792"/>
                  </a:lnTo>
                  <a:lnTo>
                    <a:pt x="17492" y="1792"/>
                  </a:lnTo>
                  <a:lnTo>
                    <a:pt x="17492" y="4735"/>
                  </a:lnTo>
                  <a:lnTo>
                    <a:pt x="14505" y="4735"/>
                  </a:lnTo>
                  <a:lnTo>
                    <a:pt x="14505" y="1792"/>
                  </a:lnTo>
                  <a:lnTo>
                    <a:pt x="15401" y="1792"/>
                  </a:lnTo>
                  <a:lnTo>
                    <a:pt x="16596" y="0"/>
                  </a:lnTo>
                  <a:lnTo>
                    <a:pt x="11860" y="0"/>
                  </a:lnTo>
                  <a:lnTo>
                    <a:pt x="10666" y="1792"/>
                  </a:lnTo>
                  <a:lnTo>
                    <a:pt x="11562" y="1792"/>
                  </a:lnTo>
                  <a:lnTo>
                    <a:pt x="11562" y="4735"/>
                  </a:lnTo>
                  <a:lnTo>
                    <a:pt x="8576" y="4735"/>
                  </a:lnTo>
                  <a:lnTo>
                    <a:pt x="8576" y="1792"/>
                  </a:lnTo>
                  <a:lnTo>
                    <a:pt x="9471" y="1792"/>
                  </a:lnTo>
                  <a:lnTo>
                    <a:pt x="10666" y="0"/>
                  </a:lnTo>
                  <a:lnTo>
                    <a:pt x="5931" y="0"/>
                  </a:lnTo>
                  <a:lnTo>
                    <a:pt x="4736" y="1792"/>
                  </a:lnTo>
                  <a:lnTo>
                    <a:pt x="5675" y="1792"/>
                  </a:lnTo>
                  <a:lnTo>
                    <a:pt x="5675" y="4735"/>
                  </a:lnTo>
                  <a:lnTo>
                    <a:pt x="2688" y="4735"/>
                  </a:lnTo>
                  <a:lnTo>
                    <a:pt x="2688" y="1792"/>
                  </a:lnTo>
                  <a:lnTo>
                    <a:pt x="3542" y="1792"/>
                  </a:lnTo>
                  <a:lnTo>
                    <a:pt x="473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" name="Google Shape;693;p45">
              <a:extLst>
                <a:ext uri="{FF2B5EF4-FFF2-40B4-BE49-F238E27FC236}">
                  <a16:creationId xmlns:a16="http://schemas.microsoft.com/office/drawing/2014/main" id="{FD0D0F9D-8940-46C6-A202-3AC5E220E4A1}"/>
                </a:ext>
              </a:extLst>
            </p:cNvPr>
            <p:cNvSpPr/>
            <p:nvPr/>
          </p:nvSpPr>
          <p:spPr>
            <a:xfrm rot="-2548515">
              <a:off x="2203466" y="942054"/>
              <a:ext cx="810859" cy="521797"/>
            </a:xfrm>
            <a:custGeom>
              <a:avLst/>
              <a:gdLst/>
              <a:ahLst/>
              <a:cxnLst/>
              <a:rect l="l" t="t" r="r" b="b"/>
              <a:pathLst>
                <a:path w="32433" h="20871" extrusionOk="0">
                  <a:moveTo>
                    <a:pt x="3564" y="0"/>
                  </a:moveTo>
                  <a:lnTo>
                    <a:pt x="4242" y="1552"/>
                  </a:lnTo>
                  <a:lnTo>
                    <a:pt x="3321" y="2182"/>
                  </a:lnTo>
                  <a:lnTo>
                    <a:pt x="3370" y="3467"/>
                  </a:lnTo>
                  <a:lnTo>
                    <a:pt x="2376" y="4994"/>
                  </a:lnTo>
                  <a:lnTo>
                    <a:pt x="2376" y="5963"/>
                  </a:lnTo>
                  <a:lnTo>
                    <a:pt x="2085" y="6666"/>
                  </a:lnTo>
                  <a:lnTo>
                    <a:pt x="1334" y="7151"/>
                  </a:lnTo>
                  <a:lnTo>
                    <a:pt x="1552" y="8775"/>
                  </a:lnTo>
                  <a:lnTo>
                    <a:pt x="0" y="10060"/>
                  </a:lnTo>
                  <a:lnTo>
                    <a:pt x="28361" y="20871"/>
                  </a:lnTo>
                  <a:lnTo>
                    <a:pt x="29233" y="18350"/>
                  </a:lnTo>
                  <a:lnTo>
                    <a:pt x="29112" y="16871"/>
                  </a:lnTo>
                  <a:lnTo>
                    <a:pt x="30663" y="16047"/>
                  </a:lnTo>
                  <a:lnTo>
                    <a:pt x="30033" y="14132"/>
                  </a:lnTo>
                  <a:lnTo>
                    <a:pt x="31027" y="13671"/>
                  </a:lnTo>
                  <a:lnTo>
                    <a:pt x="31100" y="12338"/>
                  </a:lnTo>
                  <a:lnTo>
                    <a:pt x="32433" y="11005"/>
                  </a:lnTo>
                  <a:lnTo>
                    <a:pt x="3564" y="0"/>
                  </a:lnTo>
                  <a:close/>
                </a:path>
              </a:pathLst>
            </a:custGeom>
            <a:solidFill>
              <a:srgbClr val="CFE0BD">
                <a:alpha val="428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" name="Google Shape;697;p45">
            <a:extLst>
              <a:ext uri="{FF2B5EF4-FFF2-40B4-BE49-F238E27FC236}">
                <a16:creationId xmlns:a16="http://schemas.microsoft.com/office/drawing/2014/main" id="{08DB565D-6118-471A-BB98-33B43C08DFC6}"/>
              </a:ext>
            </a:extLst>
          </p:cNvPr>
          <p:cNvSpPr txBox="1">
            <a:spLocks/>
          </p:cNvSpPr>
          <p:nvPr/>
        </p:nvSpPr>
        <p:spPr>
          <a:xfrm>
            <a:off x="0" y="61907"/>
            <a:ext cx="1264375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15000"/>
              </a:lnSpc>
              <a:buClr>
                <a:schemeClr val="dk2"/>
              </a:buClr>
              <a:buSzPts val="12000"/>
            </a:pPr>
            <a:r>
              <a:rPr lang="en" sz="4400" dirty="0">
                <a:solidFill>
                  <a:schemeClr val="dk2"/>
                </a:solidFill>
                <a:latin typeface="Nerko One"/>
                <a:sym typeface="Nerko One"/>
              </a:rPr>
              <a:t>04</a:t>
            </a:r>
          </a:p>
        </p:txBody>
      </p:sp>
      <p:grpSp>
        <p:nvGrpSpPr>
          <p:cNvPr id="26" name="Agrupar 25">
            <a:extLst>
              <a:ext uri="{FF2B5EF4-FFF2-40B4-BE49-F238E27FC236}">
                <a16:creationId xmlns:a16="http://schemas.microsoft.com/office/drawing/2014/main" id="{CFFBC150-9FEA-405D-9C5E-03E5F01DDD7B}"/>
              </a:ext>
            </a:extLst>
          </p:cNvPr>
          <p:cNvGrpSpPr/>
          <p:nvPr/>
        </p:nvGrpSpPr>
        <p:grpSpPr>
          <a:xfrm>
            <a:off x="1654381" y="3089771"/>
            <a:ext cx="5835238" cy="1554480"/>
            <a:chOff x="1453911" y="3368546"/>
            <a:chExt cx="5835238" cy="1554480"/>
          </a:xfrm>
        </p:grpSpPr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65F9894D-174E-4571-ACFB-BB99FD6117B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442470" y="3368546"/>
              <a:ext cx="3846679" cy="155448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25" name="Imagem 24">
              <a:extLst>
                <a:ext uri="{FF2B5EF4-FFF2-40B4-BE49-F238E27FC236}">
                  <a16:creationId xmlns:a16="http://schemas.microsoft.com/office/drawing/2014/main" id="{6B922106-1FB1-41B7-98F3-5F3B1C47C34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453911" y="3368546"/>
              <a:ext cx="1760373" cy="118882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497670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2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7E5918E9-DC78-4473-B0B8-EBEA6A1FA3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789" y="3454118"/>
            <a:ext cx="3846679" cy="6723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1E8158C1-1571-4725-B5BB-35BFDDE81D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2532" y="3427692"/>
            <a:ext cx="3846679" cy="6987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9" name="Google Shape;689;p45">
            <a:extLst>
              <a:ext uri="{FF2B5EF4-FFF2-40B4-BE49-F238E27FC236}">
                <a16:creationId xmlns:a16="http://schemas.microsoft.com/office/drawing/2014/main" id="{36784B58-7AC9-447D-AFE3-21DADA555DD5}"/>
              </a:ext>
            </a:extLst>
          </p:cNvPr>
          <p:cNvSpPr txBox="1">
            <a:spLocks/>
          </p:cNvSpPr>
          <p:nvPr/>
        </p:nvSpPr>
        <p:spPr>
          <a:xfrm>
            <a:off x="411548" y="405108"/>
            <a:ext cx="38451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PT" dirty="0">
                <a:latin typeface="Nerko One" panose="020B0604020202020204" charset="0"/>
              </a:rPr>
              <a:t>Processamento das entradas</a:t>
            </a:r>
          </a:p>
        </p:txBody>
      </p:sp>
      <p:grpSp>
        <p:nvGrpSpPr>
          <p:cNvPr id="20" name="Google Shape;691;p45">
            <a:extLst>
              <a:ext uri="{FF2B5EF4-FFF2-40B4-BE49-F238E27FC236}">
                <a16:creationId xmlns:a16="http://schemas.microsoft.com/office/drawing/2014/main" id="{75917B19-A231-419D-A2EF-C58901770E17}"/>
              </a:ext>
            </a:extLst>
          </p:cNvPr>
          <p:cNvGrpSpPr/>
          <p:nvPr/>
        </p:nvGrpSpPr>
        <p:grpSpPr>
          <a:xfrm>
            <a:off x="211516" y="61907"/>
            <a:ext cx="869979" cy="953906"/>
            <a:chOff x="1695738" y="942054"/>
            <a:chExt cx="1880084" cy="1997235"/>
          </a:xfrm>
        </p:grpSpPr>
        <p:sp>
          <p:nvSpPr>
            <p:cNvPr id="21" name="Google Shape;692;p45">
              <a:extLst>
                <a:ext uri="{FF2B5EF4-FFF2-40B4-BE49-F238E27FC236}">
                  <a16:creationId xmlns:a16="http://schemas.microsoft.com/office/drawing/2014/main" id="{62E7AD77-6E50-41F9-BA55-84B0BCB173FE}"/>
                </a:ext>
              </a:extLst>
            </p:cNvPr>
            <p:cNvSpPr/>
            <p:nvPr/>
          </p:nvSpPr>
          <p:spPr>
            <a:xfrm>
              <a:off x="1695738" y="1174325"/>
              <a:ext cx="1880084" cy="1764964"/>
            </a:xfrm>
            <a:custGeom>
              <a:avLst/>
              <a:gdLst/>
              <a:ahLst/>
              <a:cxnLst/>
              <a:rect l="l" t="t" r="r" b="b"/>
              <a:pathLst>
                <a:path w="43899" h="41211" extrusionOk="0">
                  <a:moveTo>
                    <a:pt x="1" y="0"/>
                  </a:moveTo>
                  <a:lnTo>
                    <a:pt x="1" y="41082"/>
                  </a:lnTo>
                  <a:cubicBezTo>
                    <a:pt x="427" y="41168"/>
                    <a:pt x="875" y="41210"/>
                    <a:pt x="1323" y="41210"/>
                  </a:cubicBezTo>
                  <a:cubicBezTo>
                    <a:pt x="1771" y="41210"/>
                    <a:pt x="2219" y="41168"/>
                    <a:pt x="2646" y="41082"/>
                  </a:cubicBezTo>
                  <a:cubicBezTo>
                    <a:pt x="3846" y="40820"/>
                    <a:pt x="5937" y="39964"/>
                    <a:pt x="6830" y="39964"/>
                  </a:cubicBezTo>
                  <a:cubicBezTo>
                    <a:pt x="6953" y="39964"/>
                    <a:pt x="7053" y="39980"/>
                    <a:pt x="7125" y="40016"/>
                  </a:cubicBezTo>
                  <a:cubicBezTo>
                    <a:pt x="7447" y="40154"/>
                    <a:pt x="7892" y="40279"/>
                    <a:pt x="8487" y="40279"/>
                  </a:cubicBezTo>
                  <a:cubicBezTo>
                    <a:pt x="8997" y="40279"/>
                    <a:pt x="9619" y="40187"/>
                    <a:pt x="10367" y="39931"/>
                  </a:cubicBezTo>
                  <a:cubicBezTo>
                    <a:pt x="11870" y="39456"/>
                    <a:pt x="14290" y="38504"/>
                    <a:pt x="15213" y="38504"/>
                  </a:cubicBezTo>
                  <a:cubicBezTo>
                    <a:pt x="15285" y="38504"/>
                    <a:pt x="15349" y="38510"/>
                    <a:pt x="15401" y="38523"/>
                  </a:cubicBezTo>
                  <a:cubicBezTo>
                    <a:pt x="16092" y="38685"/>
                    <a:pt x="18022" y="39854"/>
                    <a:pt x="19088" y="39854"/>
                  </a:cubicBezTo>
                  <a:cubicBezTo>
                    <a:pt x="19141" y="39854"/>
                    <a:pt x="19192" y="39851"/>
                    <a:pt x="19241" y="39845"/>
                  </a:cubicBezTo>
                  <a:cubicBezTo>
                    <a:pt x="19966" y="39760"/>
                    <a:pt x="20691" y="39717"/>
                    <a:pt x="21411" y="39717"/>
                  </a:cubicBezTo>
                  <a:cubicBezTo>
                    <a:pt x="22131" y="39717"/>
                    <a:pt x="22846" y="39760"/>
                    <a:pt x="23550" y="39845"/>
                  </a:cubicBezTo>
                  <a:cubicBezTo>
                    <a:pt x="24231" y="40005"/>
                    <a:pt x="26906" y="40881"/>
                    <a:pt x="28324" y="40881"/>
                  </a:cubicBezTo>
                  <a:cubicBezTo>
                    <a:pt x="28416" y="40881"/>
                    <a:pt x="28503" y="40877"/>
                    <a:pt x="28583" y="40869"/>
                  </a:cubicBezTo>
                  <a:cubicBezTo>
                    <a:pt x="29428" y="40790"/>
                    <a:pt x="29864" y="40629"/>
                    <a:pt x="30347" y="40629"/>
                  </a:cubicBezTo>
                  <a:cubicBezTo>
                    <a:pt x="30645" y="40629"/>
                    <a:pt x="30960" y="40690"/>
                    <a:pt x="31399" y="40869"/>
                  </a:cubicBezTo>
                  <a:cubicBezTo>
                    <a:pt x="31476" y="40899"/>
                    <a:pt x="31561" y="40913"/>
                    <a:pt x="31654" y="40913"/>
                  </a:cubicBezTo>
                  <a:cubicBezTo>
                    <a:pt x="33004" y="40913"/>
                    <a:pt x="35943" y="37915"/>
                    <a:pt x="37500" y="37755"/>
                  </a:cubicBezTo>
                  <a:cubicBezTo>
                    <a:pt x="37556" y="37750"/>
                    <a:pt x="37615" y="37748"/>
                    <a:pt x="37676" y="37748"/>
                  </a:cubicBezTo>
                  <a:cubicBezTo>
                    <a:pt x="39021" y="37748"/>
                    <a:pt x="41489" y="38775"/>
                    <a:pt x="42971" y="38775"/>
                  </a:cubicBezTo>
                  <a:cubicBezTo>
                    <a:pt x="43362" y="38775"/>
                    <a:pt x="43684" y="38703"/>
                    <a:pt x="43899" y="38523"/>
                  </a:cubicBezTo>
                  <a:lnTo>
                    <a:pt x="43899" y="0"/>
                  </a:lnTo>
                  <a:lnTo>
                    <a:pt x="41510" y="0"/>
                  </a:lnTo>
                  <a:lnTo>
                    <a:pt x="40315" y="1792"/>
                  </a:lnTo>
                  <a:lnTo>
                    <a:pt x="41211" y="1792"/>
                  </a:lnTo>
                  <a:lnTo>
                    <a:pt x="41211" y="4735"/>
                  </a:lnTo>
                  <a:lnTo>
                    <a:pt x="38225" y="4735"/>
                  </a:lnTo>
                  <a:lnTo>
                    <a:pt x="38225" y="1792"/>
                  </a:lnTo>
                  <a:lnTo>
                    <a:pt x="39121" y="1792"/>
                  </a:lnTo>
                  <a:lnTo>
                    <a:pt x="40315" y="0"/>
                  </a:lnTo>
                  <a:lnTo>
                    <a:pt x="35580" y="0"/>
                  </a:lnTo>
                  <a:lnTo>
                    <a:pt x="34385" y="1792"/>
                  </a:lnTo>
                  <a:lnTo>
                    <a:pt x="35281" y="1792"/>
                  </a:lnTo>
                  <a:lnTo>
                    <a:pt x="35281" y="4735"/>
                  </a:lnTo>
                  <a:lnTo>
                    <a:pt x="32338" y="4735"/>
                  </a:lnTo>
                  <a:lnTo>
                    <a:pt x="32338" y="1792"/>
                  </a:lnTo>
                  <a:lnTo>
                    <a:pt x="33191" y="1792"/>
                  </a:lnTo>
                  <a:lnTo>
                    <a:pt x="34385" y="0"/>
                  </a:lnTo>
                  <a:lnTo>
                    <a:pt x="29650" y="0"/>
                  </a:lnTo>
                  <a:lnTo>
                    <a:pt x="28455" y="1792"/>
                  </a:lnTo>
                  <a:lnTo>
                    <a:pt x="29351" y="1792"/>
                  </a:lnTo>
                  <a:lnTo>
                    <a:pt x="29351" y="4735"/>
                  </a:lnTo>
                  <a:lnTo>
                    <a:pt x="26408" y="4735"/>
                  </a:lnTo>
                  <a:lnTo>
                    <a:pt x="26408" y="1792"/>
                  </a:lnTo>
                  <a:lnTo>
                    <a:pt x="27304" y="1792"/>
                  </a:lnTo>
                  <a:lnTo>
                    <a:pt x="28455" y="0"/>
                  </a:lnTo>
                  <a:lnTo>
                    <a:pt x="23720" y="0"/>
                  </a:lnTo>
                  <a:lnTo>
                    <a:pt x="22526" y="1792"/>
                  </a:lnTo>
                  <a:lnTo>
                    <a:pt x="23422" y="1792"/>
                  </a:lnTo>
                  <a:lnTo>
                    <a:pt x="23422" y="4735"/>
                  </a:lnTo>
                  <a:lnTo>
                    <a:pt x="20435" y="4735"/>
                  </a:lnTo>
                  <a:lnTo>
                    <a:pt x="20435" y="1792"/>
                  </a:lnTo>
                  <a:lnTo>
                    <a:pt x="21331" y="1792"/>
                  </a:lnTo>
                  <a:lnTo>
                    <a:pt x="22526" y="0"/>
                  </a:lnTo>
                  <a:lnTo>
                    <a:pt x="17790" y="0"/>
                  </a:lnTo>
                  <a:lnTo>
                    <a:pt x="16596" y="1792"/>
                  </a:lnTo>
                  <a:lnTo>
                    <a:pt x="17492" y="1792"/>
                  </a:lnTo>
                  <a:lnTo>
                    <a:pt x="17492" y="4735"/>
                  </a:lnTo>
                  <a:lnTo>
                    <a:pt x="14505" y="4735"/>
                  </a:lnTo>
                  <a:lnTo>
                    <a:pt x="14505" y="1792"/>
                  </a:lnTo>
                  <a:lnTo>
                    <a:pt x="15401" y="1792"/>
                  </a:lnTo>
                  <a:lnTo>
                    <a:pt x="16596" y="0"/>
                  </a:lnTo>
                  <a:lnTo>
                    <a:pt x="11860" y="0"/>
                  </a:lnTo>
                  <a:lnTo>
                    <a:pt x="10666" y="1792"/>
                  </a:lnTo>
                  <a:lnTo>
                    <a:pt x="11562" y="1792"/>
                  </a:lnTo>
                  <a:lnTo>
                    <a:pt x="11562" y="4735"/>
                  </a:lnTo>
                  <a:lnTo>
                    <a:pt x="8576" y="4735"/>
                  </a:lnTo>
                  <a:lnTo>
                    <a:pt x="8576" y="1792"/>
                  </a:lnTo>
                  <a:lnTo>
                    <a:pt x="9471" y="1792"/>
                  </a:lnTo>
                  <a:lnTo>
                    <a:pt x="10666" y="0"/>
                  </a:lnTo>
                  <a:lnTo>
                    <a:pt x="5931" y="0"/>
                  </a:lnTo>
                  <a:lnTo>
                    <a:pt x="4736" y="1792"/>
                  </a:lnTo>
                  <a:lnTo>
                    <a:pt x="5675" y="1792"/>
                  </a:lnTo>
                  <a:lnTo>
                    <a:pt x="5675" y="4735"/>
                  </a:lnTo>
                  <a:lnTo>
                    <a:pt x="2688" y="4735"/>
                  </a:lnTo>
                  <a:lnTo>
                    <a:pt x="2688" y="1792"/>
                  </a:lnTo>
                  <a:lnTo>
                    <a:pt x="3542" y="1792"/>
                  </a:lnTo>
                  <a:lnTo>
                    <a:pt x="473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" name="Google Shape;693;p45">
              <a:extLst>
                <a:ext uri="{FF2B5EF4-FFF2-40B4-BE49-F238E27FC236}">
                  <a16:creationId xmlns:a16="http://schemas.microsoft.com/office/drawing/2014/main" id="{FD0D0F9D-8940-46C6-A202-3AC5E220E4A1}"/>
                </a:ext>
              </a:extLst>
            </p:cNvPr>
            <p:cNvSpPr/>
            <p:nvPr/>
          </p:nvSpPr>
          <p:spPr>
            <a:xfrm rot="-2548515">
              <a:off x="2203466" y="942054"/>
              <a:ext cx="810859" cy="521797"/>
            </a:xfrm>
            <a:custGeom>
              <a:avLst/>
              <a:gdLst/>
              <a:ahLst/>
              <a:cxnLst/>
              <a:rect l="l" t="t" r="r" b="b"/>
              <a:pathLst>
                <a:path w="32433" h="20871" extrusionOk="0">
                  <a:moveTo>
                    <a:pt x="3564" y="0"/>
                  </a:moveTo>
                  <a:lnTo>
                    <a:pt x="4242" y="1552"/>
                  </a:lnTo>
                  <a:lnTo>
                    <a:pt x="3321" y="2182"/>
                  </a:lnTo>
                  <a:lnTo>
                    <a:pt x="3370" y="3467"/>
                  </a:lnTo>
                  <a:lnTo>
                    <a:pt x="2376" y="4994"/>
                  </a:lnTo>
                  <a:lnTo>
                    <a:pt x="2376" y="5963"/>
                  </a:lnTo>
                  <a:lnTo>
                    <a:pt x="2085" y="6666"/>
                  </a:lnTo>
                  <a:lnTo>
                    <a:pt x="1334" y="7151"/>
                  </a:lnTo>
                  <a:lnTo>
                    <a:pt x="1552" y="8775"/>
                  </a:lnTo>
                  <a:lnTo>
                    <a:pt x="0" y="10060"/>
                  </a:lnTo>
                  <a:lnTo>
                    <a:pt x="28361" y="20871"/>
                  </a:lnTo>
                  <a:lnTo>
                    <a:pt x="29233" y="18350"/>
                  </a:lnTo>
                  <a:lnTo>
                    <a:pt x="29112" y="16871"/>
                  </a:lnTo>
                  <a:lnTo>
                    <a:pt x="30663" y="16047"/>
                  </a:lnTo>
                  <a:lnTo>
                    <a:pt x="30033" y="14132"/>
                  </a:lnTo>
                  <a:lnTo>
                    <a:pt x="31027" y="13671"/>
                  </a:lnTo>
                  <a:lnTo>
                    <a:pt x="31100" y="12338"/>
                  </a:lnTo>
                  <a:lnTo>
                    <a:pt x="32433" y="11005"/>
                  </a:lnTo>
                  <a:lnTo>
                    <a:pt x="3564" y="0"/>
                  </a:lnTo>
                  <a:close/>
                </a:path>
              </a:pathLst>
            </a:custGeom>
            <a:solidFill>
              <a:srgbClr val="CFE0BD">
                <a:alpha val="428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" name="Google Shape;697;p45">
            <a:extLst>
              <a:ext uri="{FF2B5EF4-FFF2-40B4-BE49-F238E27FC236}">
                <a16:creationId xmlns:a16="http://schemas.microsoft.com/office/drawing/2014/main" id="{08DB565D-6118-471A-BB98-33B43C08DFC6}"/>
              </a:ext>
            </a:extLst>
          </p:cNvPr>
          <p:cNvSpPr txBox="1">
            <a:spLocks/>
          </p:cNvSpPr>
          <p:nvPr/>
        </p:nvSpPr>
        <p:spPr>
          <a:xfrm>
            <a:off x="0" y="61907"/>
            <a:ext cx="1264375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15000"/>
              </a:lnSpc>
              <a:buClr>
                <a:schemeClr val="dk2"/>
              </a:buClr>
              <a:buSzPts val="12000"/>
            </a:pPr>
            <a:r>
              <a:rPr lang="en" sz="4400" dirty="0">
                <a:solidFill>
                  <a:schemeClr val="dk2"/>
                </a:solidFill>
                <a:latin typeface="Nerko One"/>
                <a:sym typeface="Nerko One"/>
              </a:rPr>
              <a:t>04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0D3211F-E89A-466B-97BC-988181F809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95285" y="1335580"/>
            <a:ext cx="4953429" cy="16079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03287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45"/>
          <p:cNvSpPr txBox="1">
            <a:spLocks noGrp="1"/>
          </p:cNvSpPr>
          <p:nvPr>
            <p:ph type="title"/>
          </p:nvPr>
        </p:nvSpPr>
        <p:spPr>
          <a:xfrm>
            <a:off x="723073" y="2470586"/>
            <a:ext cx="38451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3600" dirty="0"/>
              <a:t>Eliminação dos valores nulos</a:t>
            </a:r>
          </a:p>
        </p:txBody>
      </p:sp>
      <p:grpSp>
        <p:nvGrpSpPr>
          <p:cNvPr id="691" name="Google Shape;691;p45"/>
          <p:cNvGrpSpPr/>
          <p:nvPr/>
        </p:nvGrpSpPr>
        <p:grpSpPr>
          <a:xfrm>
            <a:off x="1705581" y="574515"/>
            <a:ext cx="1880084" cy="1997235"/>
            <a:chOff x="1695738" y="942054"/>
            <a:chExt cx="1880084" cy="1997235"/>
          </a:xfrm>
        </p:grpSpPr>
        <p:sp>
          <p:nvSpPr>
            <p:cNvPr id="692" name="Google Shape;692;p45"/>
            <p:cNvSpPr/>
            <p:nvPr/>
          </p:nvSpPr>
          <p:spPr>
            <a:xfrm>
              <a:off x="1695738" y="1174325"/>
              <a:ext cx="1880084" cy="1764964"/>
            </a:xfrm>
            <a:custGeom>
              <a:avLst/>
              <a:gdLst/>
              <a:ahLst/>
              <a:cxnLst/>
              <a:rect l="l" t="t" r="r" b="b"/>
              <a:pathLst>
                <a:path w="43899" h="41211" extrusionOk="0">
                  <a:moveTo>
                    <a:pt x="1" y="0"/>
                  </a:moveTo>
                  <a:lnTo>
                    <a:pt x="1" y="41082"/>
                  </a:lnTo>
                  <a:cubicBezTo>
                    <a:pt x="427" y="41168"/>
                    <a:pt x="875" y="41210"/>
                    <a:pt x="1323" y="41210"/>
                  </a:cubicBezTo>
                  <a:cubicBezTo>
                    <a:pt x="1771" y="41210"/>
                    <a:pt x="2219" y="41168"/>
                    <a:pt x="2646" y="41082"/>
                  </a:cubicBezTo>
                  <a:cubicBezTo>
                    <a:pt x="3846" y="40820"/>
                    <a:pt x="5937" y="39964"/>
                    <a:pt x="6830" y="39964"/>
                  </a:cubicBezTo>
                  <a:cubicBezTo>
                    <a:pt x="6953" y="39964"/>
                    <a:pt x="7053" y="39980"/>
                    <a:pt x="7125" y="40016"/>
                  </a:cubicBezTo>
                  <a:cubicBezTo>
                    <a:pt x="7447" y="40154"/>
                    <a:pt x="7892" y="40279"/>
                    <a:pt x="8487" y="40279"/>
                  </a:cubicBezTo>
                  <a:cubicBezTo>
                    <a:pt x="8997" y="40279"/>
                    <a:pt x="9619" y="40187"/>
                    <a:pt x="10367" y="39931"/>
                  </a:cubicBezTo>
                  <a:cubicBezTo>
                    <a:pt x="11870" y="39456"/>
                    <a:pt x="14290" y="38504"/>
                    <a:pt x="15213" y="38504"/>
                  </a:cubicBezTo>
                  <a:cubicBezTo>
                    <a:pt x="15285" y="38504"/>
                    <a:pt x="15349" y="38510"/>
                    <a:pt x="15401" y="38523"/>
                  </a:cubicBezTo>
                  <a:cubicBezTo>
                    <a:pt x="16092" y="38685"/>
                    <a:pt x="18022" y="39854"/>
                    <a:pt x="19088" y="39854"/>
                  </a:cubicBezTo>
                  <a:cubicBezTo>
                    <a:pt x="19141" y="39854"/>
                    <a:pt x="19192" y="39851"/>
                    <a:pt x="19241" y="39845"/>
                  </a:cubicBezTo>
                  <a:cubicBezTo>
                    <a:pt x="19966" y="39760"/>
                    <a:pt x="20691" y="39717"/>
                    <a:pt x="21411" y="39717"/>
                  </a:cubicBezTo>
                  <a:cubicBezTo>
                    <a:pt x="22131" y="39717"/>
                    <a:pt x="22846" y="39760"/>
                    <a:pt x="23550" y="39845"/>
                  </a:cubicBezTo>
                  <a:cubicBezTo>
                    <a:pt x="24231" y="40005"/>
                    <a:pt x="26906" y="40881"/>
                    <a:pt x="28324" y="40881"/>
                  </a:cubicBezTo>
                  <a:cubicBezTo>
                    <a:pt x="28416" y="40881"/>
                    <a:pt x="28503" y="40877"/>
                    <a:pt x="28583" y="40869"/>
                  </a:cubicBezTo>
                  <a:cubicBezTo>
                    <a:pt x="29428" y="40790"/>
                    <a:pt x="29864" y="40629"/>
                    <a:pt x="30347" y="40629"/>
                  </a:cubicBezTo>
                  <a:cubicBezTo>
                    <a:pt x="30645" y="40629"/>
                    <a:pt x="30960" y="40690"/>
                    <a:pt x="31399" y="40869"/>
                  </a:cubicBezTo>
                  <a:cubicBezTo>
                    <a:pt x="31476" y="40899"/>
                    <a:pt x="31561" y="40913"/>
                    <a:pt x="31654" y="40913"/>
                  </a:cubicBezTo>
                  <a:cubicBezTo>
                    <a:pt x="33004" y="40913"/>
                    <a:pt x="35943" y="37915"/>
                    <a:pt x="37500" y="37755"/>
                  </a:cubicBezTo>
                  <a:cubicBezTo>
                    <a:pt x="37556" y="37750"/>
                    <a:pt x="37615" y="37748"/>
                    <a:pt x="37676" y="37748"/>
                  </a:cubicBezTo>
                  <a:cubicBezTo>
                    <a:pt x="39021" y="37748"/>
                    <a:pt x="41489" y="38775"/>
                    <a:pt x="42971" y="38775"/>
                  </a:cubicBezTo>
                  <a:cubicBezTo>
                    <a:pt x="43362" y="38775"/>
                    <a:pt x="43684" y="38703"/>
                    <a:pt x="43899" y="38523"/>
                  </a:cubicBezTo>
                  <a:lnTo>
                    <a:pt x="43899" y="0"/>
                  </a:lnTo>
                  <a:lnTo>
                    <a:pt x="41510" y="0"/>
                  </a:lnTo>
                  <a:lnTo>
                    <a:pt x="40315" y="1792"/>
                  </a:lnTo>
                  <a:lnTo>
                    <a:pt x="41211" y="1792"/>
                  </a:lnTo>
                  <a:lnTo>
                    <a:pt x="41211" y="4735"/>
                  </a:lnTo>
                  <a:lnTo>
                    <a:pt x="38225" y="4735"/>
                  </a:lnTo>
                  <a:lnTo>
                    <a:pt x="38225" y="1792"/>
                  </a:lnTo>
                  <a:lnTo>
                    <a:pt x="39121" y="1792"/>
                  </a:lnTo>
                  <a:lnTo>
                    <a:pt x="40315" y="0"/>
                  </a:lnTo>
                  <a:lnTo>
                    <a:pt x="35580" y="0"/>
                  </a:lnTo>
                  <a:lnTo>
                    <a:pt x="34385" y="1792"/>
                  </a:lnTo>
                  <a:lnTo>
                    <a:pt x="35281" y="1792"/>
                  </a:lnTo>
                  <a:lnTo>
                    <a:pt x="35281" y="4735"/>
                  </a:lnTo>
                  <a:lnTo>
                    <a:pt x="32338" y="4735"/>
                  </a:lnTo>
                  <a:lnTo>
                    <a:pt x="32338" y="1792"/>
                  </a:lnTo>
                  <a:lnTo>
                    <a:pt x="33191" y="1792"/>
                  </a:lnTo>
                  <a:lnTo>
                    <a:pt x="34385" y="0"/>
                  </a:lnTo>
                  <a:lnTo>
                    <a:pt x="29650" y="0"/>
                  </a:lnTo>
                  <a:lnTo>
                    <a:pt x="28455" y="1792"/>
                  </a:lnTo>
                  <a:lnTo>
                    <a:pt x="29351" y="1792"/>
                  </a:lnTo>
                  <a:lnTo>
                    <a:pt x="29351" y="4735"/>
                  </a:lnTo>
                  <a:lnTo>
                    <a:pt x="26408" y="4735"/>
                  </a:lnTo>
                  <a:lnTo>
                    <a:pt x="26408" y="1792"/>
                  </a:lnTo>
                  <a:lnTo>
                    <a:pt x="27304" y="1792"/>
                  </a:lnTo>
                  <a:lnTo>
                    <a:pt x="28455" y="0"/>
                  </a:lnTo>
                  <a:lnTo>
                    <a:pt x="23720" y="0"/>
                  </a:lnTo>
                  <a:lnTo>
                    <a:pt x="22526" y="1792"/>
                  </a:lnTo>
                  <a:lnTo>
                    <a:pt x="23422" y="1792"/>
                  </a:lnTo>
                  <a:lnTo>
                    <a:pt x="23422" y="4735"/>
                  </a:lnTo>
                  <a:lnTo>
                    <a:pt x="20435" y="4735"/>
                  </a:lnTo>
                  <a:lnTo>
                    <a:pt x="20435" y="1792"/>
                  </a:lnTo>
                  <a:lnTo>
                    <a:pt x="21331" y="1792"/>
                  </a:lnTo>
                  <a:lnTo>
                    <a:pt x="22526" y="0"/>
                  </a:lnTo>
                  <a:lnTo>
                    <a:pt x="17790" y="0"/>
                  </a:lnTo>
                  <a:lnTo>
                    <a:pt x="16596" y="1792"/>
                  </a:lnTo>
                  <a:lnTo>
                    <a:pt x="17492" y="1792"/>
                  </a:lnTo>
                  <a:lnTo>
                    <a:pt x="17492" y="4735"/>
                  </a:lnTo>
                  <a:lnTo>
                    <a:pt x="14505" y="4735"/>
                  </a:lnTo>
                  <a:lnTo>
                    <a:pt x="14505" y="1792"/>
                  </a:lnTo>
                  <a:lnTo>
                    <a:pt x="15401" y="1792"/>
                  </a:lnTo>
                  <a:lnTo>
                    <a:pt x="16596" y="0"/>
                  </a:lnTo>
                  <a:lnTo>
                    <a:pt x="11860" y="0"/>
                  </a:lnTo>
                  <a:lnTo>
                    <a:pt x="10666" y="1792"/>
                  </a:lnTo>
                  <a:lnTo>
                    <a:pt x="11562" y="1792"/>
                  </a:lnTo>
                  <a:lnTo>
                    <a:pt x="11562" y="4735"/>
                  </a:lnTo>
                  <a:lnTo>
                    <a:pt x="8576" y="4735"/>
                  </a:lnTo>
                  <a:lnTo>
                    <a:pt x="8576" y="1792"/>
                  </a:lnTo>
                  <a:lnTo>
                    <a:pt x="9471" y="1792"/>
                  </a:lnTo>
                  <a:lnTo>
                    <a:pt x="10666" y="0"/>
                  </a:lnTo>
                  <a:lnTo>
                    <a:pt x="5931" y="0"/>
                  </a:lnTo>
                  <a:lnTo>
                    <a:pt x="4736" y="1792"/>
                  </a:lnTo>
                  <a:lnTo>
                    <a:pt x="5675" y="1792"/>
                  </a:lnTo>
                  <a:lnTo>
                    <a:pt x="5675" y="4735"/>
                  </a:lnTo>
                  <a:lnTo>
                    <a:pt x="2688" y="4735"/>
                  </a:lnTo>
                  <a:lnTo>
                    <a:pt x="2688" y="1792"/>
                  </a:lnTo>
                  <a:lnTo>
                    <a:pt x="3542" y="1792"/>
                  </a:lnTo>
                  <a:lnTo>
                    <a:pt x="473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3" name="Google Shape;693;p45"/>
            <p:cNvSpPr/>
            <p:nvPr/>
          </p:nvSpPr>
          <p:spPr>
            <a:xfrm rot="-2548515">
              <a:off x="2203466" y="942054"/>
              <a:ext cx="810859" cy="521797"/>
            </a:xfrm>
            <a:custGeom>
              <a:avLst/>
              <a:gdLst/>
              <a:ahLst/>
              <a:cxnLst/>
              <a:rect l="l" t="t" r="r" b="b"/>
              <a:pathLst>
                <a:path w="32433" h="20871" extrusionOk="0">
                  <a:moveTo>
                    <a:pt x="3564" y="0"/>
                  </a:moveTo>
                  <a:lnTo>
                    <a:pt x="4242" y="1552"/>
                  </a:lnTo>
                  <a:lnTo>
                    <a:pt x="3321" y="2182"/>
                  </a:lnTo>
                  <a:lnTo>
                    <a:pt x="3370" y="3467"/>
                  </a:lnTo>
                  <a:lnTo>
                    <a:pt x="2376" y="4994"/>
                  </a:lnTo>
                  <a:lnTo>
                    <a:pt x="2376" y="5963"/>
                  </a:lnTo>
                  <a:lnTo>
                    <a:pt x="2085" y="6666"/>
                  </a:lnTo>
                  <a:lnTo>
                    <a:pt x="1334" y="7151"/>
                  </a:lnTo>
                  <a:lnTo>
                    <a:pt x="1552" y="8775"/>
                  </a:lnTo>
                  <a:lnTo>
                    <a:pt x="0" y="10060"/>
                  </a:lnTo>
                  <a:lnTo>
                    <a:pt x="28361" y="20871"/>
                  </a:lnTo>
                  <a:lnTo>
                    <a:pt x="29233" y="18350"/>
                  </a:lnTo>
                  <a:lnTo>
                    <a:pt x="29112" y="16871"/>
                  </a:lnTo>
                  <a:lnTo>
                    <a:pt x="30663" y="16047"/>
                  </a:lnTo>
                  <a:lnTo>
                    <a:pt x="30033" y="14132"/>
                  </a:lnTo>
                  <a:lnTo>
                    <a:pt x="31027" y="13671"/>
                  </a:lnTo>
                  <a:lnTo>
                    <a:pt x="31100" y="12338"/>
                  </a:lnTo>
                  <a:lnTo>
                    <a:pt x="32433" y="11005"/>
                  </a:lnTo>
                  <a:lnTo>
                    <a:pt x="3564" y="0"/>
                  </a:lnTo>
                  <a:close/>
                </a:path>
              </a:pathLst>
            </a:custGeom>
            <a:solidFill>
              <a:srgbClr val="CFE0BD">
                <a:alpha val="428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7" name="Google Shape;697;p45"/>
          <p:cNvSpPr txBox="1">
            <a:spLocks noGrp="1"/>
          </p:cNvSpPr>
          <p:nvPr>
            <p:ph type="title" idx="2"/>
          </p:nvPr>
        </p:nvSpPr>
        <p:spPr>
          <a:xfrm>
            <a:off x="686345" y="371052"/>
            <a:ext cx="3845100" cy="166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8388A38-C0DD-4177-B8E0-BD759A8FF6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4340" y="1648586"/>
            <a:ext cx="2924872" cy="1837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1694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45"/>
          <p:cNvSpPr txBox="1">
            <a:spLocks noGrp="1"/>
          </p:cNvSpPr>
          <p:nvPr>
            <p:ph type="title"/>
          </p:nvPr>
        </p:nvSpPr>
        <p:spPr>
          <a:xfrm>
            <a:off x="723073" y="2470586"/>
            <a:ext cx="38451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3200" dirty="0"/>
              <a:t>Criação do dicionário e armazenamento num ficheiro JSON</a:t>
            </a:r>
          </a:p>
        </p:txBody>
      </p:sp>
      <p:grpSp>
        <p:nvGrpSpPr>
          <p:cNvPr id="691" name="Google Shape;691;p45"/>
          <p:cNvGrpSpPr/>
          <p:nvPr/>
        </p:nvGrpSpPr>
        <p:grpSpPr>
          <a:xfrm>
            <a:off x="1705581" y="574515"/>
            <a:ext cx="1880084" cy="1997235"/>
            <a:chOff x="1695738" y="942054"/>
            <a:chExt cx="1880084" cy="1997235"/>
          </a:xfrm>
        </p:grpSpPr>
        <p:sp>
          <p:nvSpPr>
            <p:cNvPr id="692" name="Google Shape;692;p45"/>
            <p:cNvSpPr/>
            <p:nvPr/>
          </p:nvSpPr>
          <p:spPr>
            <a:xfrm>
              <a:off x="1695738" y="1174325"/>
              <a:ext cx="1880084" cy="1764964"/>
            </a:xfrm>
            <a:custGeom>
              <a:avLst/>
              <a:gdLst/>
              <a:ahLst/>
              <a:cxnLst/>
              <a:rect l="l" t="t" r="r" b="b"/>
              <a:pathLst>
                <a:path w="43899" h="41211" extrusionOk="0">
                  <a:moveTo>
                    <a:pt x="1" y="0"/>
                  </a:moveTo>
                  <a:lnTo>
                    <a:pt x="1" y="41082"/>
                  </a:lnTo>
                  <a:cubicBezTo>
                    <a:pt x="427" y="41168"/>
                    <a:pt x="875" y="41210"/>
                    <a:pt x="1323" y="41210"/>
                  </a:cubicBezTo>
                  <a:cubicBezTo>
                    <a:pt x="1771" y="41210"/>
                    <a:pt x="2219" y="41168"/>
                    <a:pt x="2646" y="41082"/>
                  </a:cubicBezTo>
                  <a:cubicBezTo>
                    <a:pt x="3846" y="40820"/>
                    <a:pt x="5937" y="39964"/>
                    <a:pt x="6830" y="39964"/>
                  </a:cubicBezTo>
                  <a:cubicBezTo>
                    <a:pt x="6953" y="39964"/>
                    <a:pt x="7053" y="39980"/>
                    <a:pt x="7125" y="40016"/>
                  </a:cubicBezTo>
                  <a:cubicBezTo>
                    <a:pt x="7447" y="40154"/>
                    <a:pt x="7892" y="40279"/>
                    <a:pt x="8487" y="40279"/>
                  </a:cubicBezTo>
                  <a:cubicBezTo>
                    <a:pt x="8997" y="40279"/>
                    <a:pt x="9619" y="40187"/>
                    <a:pt x="10367" y="39931"/>
                  </a:cubicBezTo>
                  <a:cubicBezTo>
                    <a:pt x="11870" y="39456"/>
                    <a:pt x="14290" y="38504"/>
                    <a:pt x="15213" y="38504"/>
                  </a:cubicBezTo>
                  <a:cubicBezTo>
                    <a:pt x="15285" y="38504"/>
                    <a:pt x="15349" y="38510"/>
                    <a:pt x="15401" y="38523"/>
                  </a:cubicBezTo>
                  <a:cubicBezTo>
                    <a:pt x="16092" y="38685"/>
                    <a:pt x="18022" y="39854"/>
                    <a:pt x="19088" y="39854"/>
                  </a:cubicBezTo>
                  <a:cubicBezTo>
                    <a:pt x="19141" y="39854"/>
                    <a:pt x="19192" y="39851"/>
                    <a:pt x="19241" y="39845"/>
                  </a:cubicBezTo>
                  <a:cubicBezTo>
                    <a:pt x="19966" y="39760"/>
                    <a:pt x="20691" y="39717"/>
                    <a:pt x="21411" y="39717"/>
                  </a:cubicBezTo>
                  <a:cubicBezTo>
                    <a:pt x="22131" y="39717"/>
                    <a:pt x="22846" y="39760"/>
                    <a:pt x="23550" y="39845"/>
                  </a:cubicBezTo>
                  <a:cubicBezTo>
                    <a:pt x="24231" y="40005"/>
                    <a:pt x="26906" y="40881"/>
                    <a:pt x="28324" y="40881"/>
                  </a:cubicBezTo>
                  <a:cubicBezTo>
                    <a:pt x="28416" y="40881"/>
                    <a:pt x="28503" y="40877"/>
                    <a:pt x="28583" y="40869"/>
                  </a:cubicBezTo>
                  <a:cubicBezTo>
                    <a:pt x="29428" y="40790"/>
                    <a:pt x="29864" y="40629"/>
                    <a:pt x="30347" y="40629"/>
                  </a:cubicBezTo>
                  <a:cubicBezTo>
                    <a:pt x="30645" y="40629"/>
                    <a:pt x="30960" y="40690"/>
                    <a:pt x="31399" y="40869"/>
                  </a:cubicBezTo>
                  <a:cubicBezTo>
                    <a:pt x="31476" y="40899"/>
                    <a:pt x="31561" y="40913"/>
                    <a:pt x="31654" y="40913"/>
                  </a:cubicBezTo>
                  <a:cubicBezTo>
                    <a:pt x="33004" y="40913"/>
                    <a:pt x="35943" y="37915"/>
                    <a:pt x="37500" y="37755"/>
                  </a:cubicBezTo>
                  <a:cubicBezTo>
                    <a:pt x="37556" y="37750"/>
                    <a:pt x="37615" y="37748"/>
                    <a:pt x="37676" y="37748"/>
                  </a:cubicBezTo>
                  <a:cubicBezTo>
                    <a:pt x="39021" y="37748"/>
                    <a:pt x="41489" y="38775"/>
                    <a:pt x="42971" y="38775"/>
                  </a:cubicBezTo>
                  <a:cubicBezTo>
                    <a:pt x="43362" y="38775"/>
                    <a:pt x="43684" y="38703"/>
                    <a:pt x="43899" y="38523"/>
                  </a:cubicBezTo>
                  <a:lnTo>
                    <a:pt x="43899" y="0"/>
                  </a:lnTo>
                  <a:lnTo>
                    <a:pt x="41510" y="0"/>
                  </a:lnTo>
                  <a:lnTo>
                    <a:pt x="40315" y="1792"/>
                  </a:lnTo>
                  <a:lnTo>
                    <a:pt x="41211" y="1792"/>
                  </a:lnTo>
                  <a:lnTo>
                    <a:pt x="41211" y="4735"/>
                  </a:lnTo>
                  <a:lnTo>
                    <a:pt x="38225" y="4735"/>
                  </a:lnTo>
                  <a:lnTo>
                    <a:pt x="38225" y="1792"/>
                  </a:lnTo>
                  <a:lnTo>
                    <a:pt x="39121" y="1792"/>
                  </a:lnTo>
                  <a:lnTo>
                    <a:pt x="40315" y="0"/>
                  </a:lnTo>
                  <a:lnTo>
                    <a:pt x="35580" y="0"/>
                  </a:lnTo>
                  <a:lnTo>
                    <a:pt x="34385" y="1792"/>
                  </a:lnTo>
                  <a:lnTo>
                    <a:pt x="35281" y="1792"/>
                  </a:lnTo>
                  <a:lnTo>
                    <a:pt x="35281" y="4735"/>
                  </a:lnTo>
                  <a:lnTo>
                    <a:pt x="32338" y="4735"/>
                  </a:lnTo>
                  <a:lnTo>
                    <a:pt x="32338" y="1792"/>
                  </a:lnTo>
                  <a:lnTo>
                    <a:pt x="33191" y="1792"/>
                  </a:lnTo>
                  <a:lnTo>
                    <a:pt x="34385" y="0"/>
                  </a:lnTo>
                  <a:lnTo>
                    <a:pt x="29650" y="0"/>
                  </a:lnTo>
                  <a:lnTo>
                    <a:pt x="28455" y="1792"/>
                  </a:lnTo>
                  <a:lnTo>
                    <a:pt x="29351" y="1792"/>
                  </a:lnTo>
                  <a:lnTo>
                    <a:pt x="29351" y="4735"/>
                  </a:lnTo>
                  <a:lnTo>
                    <a:pt x="26408" y="4735"/>
                  </a:lnTo>
                  <a:lnTo>
                    <a:pt x="26408" y="1792"/>
                  </a:lnTo>
                  <a:lnTo>
                    <a:pt x="27304" y="1792"/>
                  </a:lnTo>
                  <a:lnTo>
                    <a:pt x="28455" y="0"/>
                  </a:lnTo>
                  <a:lnTo>
                    <a:pt x="23720" y="0"/>
                  </a:lnTo>
                  <a:lnTo>
                    <a:pt x="22526" y="1792"/>
                  </a:lnTo>
                  <a:lnTo>
                    <a:pt x="23422" y="1792"/>
                  </a:lnTo>
                  <a:lnTo>
                    <a:pt x="23422" y="4735"/>
                  </a:lnTo>
                  <a:lnTo>
                    <a:pt x="20435" y="4735"/>
                  </a:lnTo>
                  <a:lnTo>
                    <a:pt x="20435" y="1792"/>
                  </a:lnTo>
                  <a:lnTo>
                    <a:pt x="21331" y="1792"/>
                  </a:lnTo>
                  <a:lnTo>
                    <a:pt x="22526" y="0"/>
                  </a:lnTo>
                  <a:lnTo>
                    <a:pt x="17790" y="0"/>
                  </a:lnTo>
                  <a:lnTo>
                    <a:pt x="16596" y="1792"/>
                  </a:lnTo>
                  <a:lnTo>
                    <a:pt x="17492" y="1792"/>
                  </a:lnTo>
                  <a:lnTo>
                    <a:pt x="17492" y="4735"/>
                  </a:lnTo>
                  <a:lnTo>
                    <a:pt x="14505" y="4735"/>
                  </a:lnTo>
                  <a:lnTo>
                    <a:pt x="14505" y="1792"/>
                  </a:lnTo>
                  <a:lnTo>
                    <a:pt x="15401" y="1792"/>
                  </a:lnTo>
                  <a:lnTo>
                    <a:pt x="16596" y="0"/>
                  </a:lnTo>
                  <a:lnTo>
                    <a:pt x="11860" y="0"/>
                  </a:lnTo>
                  <a:lnTo>
                    <a:pt x="10666" y="1792"/>
                  </a:lnTo>
                  <a:lnTo>
                    <a:pt x="11562" y="1792"/>
                  </a:lnTo>
                  <a:lnTo>
                    <a:pt x="11562" y="4735"/>
                  </a:lnTo>
                  <a:lnTo>
                    <a:pt x="8576" y="4735"/>
                  </a:lnTo>
                  <a:lnTo>
                    <a:pt x="8576" y="1792"/>
                  </a:lnTo>
                  <a:lnTo>
                    <a:pt x="9471" y="1792"/>
                  </a:lnTo>
                  <a:lnTo>
                    <a:pt x="10666" y="0"/>
                  </a:lnTo>
                  <a:lnTo>
                    <a:pt x="5931" y="0"/>
                  </a:lnTo>
                  <a:lnTo>
                    <a:pt x="4736" y="1792"/>
                  </a:lnTo>
                  <a:lnTo>
                    <a:pt x="5675" y="1792"/>
                  </a:lnTo>
                  <a:lnTo>
                    <a:pt x="5675" y="4735"/>
                  </a:lnTo>
                  <a:lnTo>
                    <a:pt x="2688" y="4735"/>
                  </a:lnTo>
                  <a:lnTo>
                    <a:pt x="2688" y="1792"/>
                  </a:lnTo>
                  <a:lnTo>
                    <a:pt x="3542" y="1792"/>
                  </a:lnTo>
                  <a:lnTo>
                    <a:pt x="473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3" name="Google Shape;693;p45"/>
            <p:cNvSpPr/>
            <p:nvPr/>
          </p:nvSpPr>
          <p:spPr>
            <a:xfrm rot="-2548515">
              <a:off x="2203466" y="942054"/>
              <a:ext cx="810859" cy="521797"/>
            </a:xfrm>
            <a:custGeom>
              <a:avLst/>
              <a:gdLst/>
              <a:ahLst/>
              <a:cxnLst/>
              <a:rect l="l" t="t" r="r" b="b"/>
              <a:pathLst>
                <a:path w="32433" h="20871" extrusionOk="0">
                  <a:moveTo>
                    <a:pt x="3564" y="0"/>
                  </a:moveTo>
                  <a:lnTo>
                    <a:pt x="4242" y="1552"/>
                  </a:lnTo>
                  <a:lnTo>
                    <a:pt x="3321" y="2182"/>
                  </a:lnTo>
                  <a:lnTo>
                    <a:pt x="3370" y="3467"/>
                  </a:lnTo>
                  <a:lnTo>
                    <a:pt x="2376" y="4994"/>
                  </a:lnTo>
                  <a:lnTo>
                    <a:pt x="2376" y="5963"/>
                  </a:lnTo>
                  <a:lnTo>
                    <a:pt x="2085" y="6666"/>
                  </a:lnTo>
                  <a:lnTo>
                    <a:pt x="1334" y="7151"/>
                  </a:lnTo>
                  <a:lnTo>
                    <a:pt x="1552" y="8775"/>
                  </a:lnTo>
                  <a:lnTo>
                    <a:pt x="0" y="10060"/>
                  </a:lnTo>
                  <a:lnTo>
                    <a:pt x="28361" y="20871"/>
                  </a:lnTo>
                  <a:lnTo>
                    <a:pt x="29233" y="18350"/>
                  </a:lnTo>
                  <a:lnTo>
                    <a:pt x="29112" y="16871"/>
                  </a:lnTo>
                  <a:lnTo>
                    <a:pt x="30663" y="16047"/>
                  </a:lnTo>
                  <a:lnTo>
                    <a:pt x="30033" y="14132"/>
                  </a:lnTo>
                  <a:lnTo>
                    <a:pt x="31027" y="13671"/>
                  </a:lnTo>
                  <a:lnTo>
                    <a:pt x="31100" y="12338"/>
                  </a:lnTo>
                  <a:lnTo>
                    <a:pt x="32433" y="11005"/>
                  </a:lnTo>
                  <a:lnTo>
                    <a:pt x="3564" y="0"/>
                  </a:lnTo>
                  <a:close/>
                </a:path>
              </a:pathLst>
            </a:custGeom>
            <a:solidFill>
              <a:srgbClr val="CFE0BD">
                <a:alpha val="428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7" name="Google Shape;697;p45"/>
          <p:cNvSpPr txBox="1">
            <a:spLocks noGrp="1"/>
          </p:cNvSpPr>
          <p:nvPr>
            <p:ph type="title" idx="2"/>
          </p:nvPr>
        </p:nvSpPr>
        <p:spPr>
          <a:xfrm>
            <a:off x="686345" y="371052"/>
            <a:ext cx="3845100" cy="166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0A338540-2253-43D8-B435-B566F8D02C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6487"/>
          <a:stretch/>
        </p:blipFill>
        <p:spPr>
          <a:xfrm>
            <a:off x="4767939" y="2004011"/>
            <a:ext cx="3449403" cy="1135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9982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8649D2E6-6C75-4035-9326-0C7FF53B0B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4085"/>
          <a:stretch/>
        </p:blipFill>
        <p:spPr>
          <a:xfrm>
            <a:off x="4792990" y="492124"/>
            <a:ext cx="1614445" cy="4029074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12834B71-6D75-42DF-926D-477F802714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9626" y="492124"/>
            <a:ext cx="1667797" cy="4029075"/>
          </a:xfrm>
          <a:prstGeom prst="rect">
            <a:avLst/>
          </a:prstGeom>
        </p:spPr>
      </p:pic>
      <p:grpSp>
        <p:nvGrpSpPr>
          <p:cNvPr id="11" name="Google Shape;691;p45">
            <a:extLst>
              <a:ext uri="{FF2B5EF4-FFF2-40B4-BE49-F238E27FC236}">
                <a16:creationId xmlns:a16="http://schemas.microsoft.com/office/drawing/2014/main" id="{5AD32C64-1CE0-40D7-82D8-1518D6EC47A8}"/>
              </a:ext>
            </a:extLst>
          </p:cNvPr>
          <p:cNvGrpSpPr/>
          <p:nvPr/>
        </p:nvGrpSpPr>
        <p:grpSpPr>
          <a:xfrm rot="20114627">
            <a:off x="1879302" y="1317312"/>
            <a:ext cx="1880084" cy="1997235"/>
            <a:chOff x="1695738" y="942054"/>
            <a:chExt cx="1880084" cy="1997235"/>
          </a:xfrm>
        </p:grpSpPr>
        <p:sp>
          <p:nvSpPr>
            <p:cNvPr id="12" name="Google Shape;692;p45">
              <a:extLst>
                <a:ext uri="{FF2B5EF4-FFF2-40B4-BE49-F238E27FC236}">
                  <a16:creationId xmlns:a16="http://schemas.microsoft.com/office/drawing/2014/main" id="{8AF99946-3B28-4F4B-A14F-4B8F56F7CCE6}"/>
                </a:ext>
              </a:extLst>
            </p:cNvPr>
            <p:cNvSpPr/>
            <p:nvPr/>
          </p:nvSpPr>
          <p:spPr>
            <a:xfrm>
              <a:off x="1695738" y="1174325"/>
              <a:ext cx="1880084" cy="1764964"/>
            </a:xfrm>
            <a:custGeom>
              <a:avLst/>
              <a:gdLst/>
              <a:ahLst/>
              <a:cxnLst/>
              <a:rect l="l" t="t" r="r" b="b"/>
              <a:pathLst>
                <a:path w="43899" h="41211" extrusionOk="0">
                  <a:moveTo>
                    <a:pt x="1" y="0"/>
                  </a:moveTo>
                  <a:lnTo>
                    <a:pt x="1" y="41082"/>
                  </a:lnTo>
                  <a:cubicBezTo>
                    <a:pt x="427" y="41168"/>
                    <a:pt x="875" y="41210"/>
                    <a:pt x="1323" y="41210"/>
                  </a:cubicBezTo>
                  <a:cubicBezTo>
                    <a:pt x="1771" y="41210"/>
                    <a:pt x="2219" y="41168"/>
                    <a:pt x="2646" y="41082"/>
                  </a:cubicBezTo>
                  <a:cubicBezTo>
                    <a:pt x="3846" y="40820"/>
                    <a:pt x="5937" y="39964"/>
                    <a:pt x="6830" y="39964"/>
                  </a:cubicBezTo>
                  <a:cubicBezTo>
                    <a:pt x="6953" y="39964"/>
                    <a:pt x="7053" y="39980"/>
                    <a:pt x="7125" y="40016"/>
                  </a:cubicBezTo>
                  <a:cubicBezTo>
                    <a:pt x="7447" y="40154"/>
                    <a:pt x="7892" y="40279"/>
                    <a:pt x="8487" y="40279"/>
                  </a:cubicBezTo>
                  <a:cubicBezTo>
                    <a:pt x="8997" y="40279"/>
                    <a:pt x="9619" y="40187"/>
                    <a:pt x="10367" y="39931"/>
                  </a:cubicBezTo>
                  <a:cubicBezTo>
                    <a:pt x="11870" y="39456"/>
                    <a:pt x="14290" y="38504"/>
                    <a:pt x="15213" y="38504"/>
                  </a:cubicBezTo>
                  <a:cubicBezTo>
                    <a:pt x="15285" y="38504"/>
                    <a:pt x="15349" y="38510"/>
                    <a:pt x="15401" y="38523"/>
                  </a:cubicBezTo>
                  <a:cubicBezTo>
                    <a:pt x="16092" y="38685"/>
                    <a:pt x="18022" y="39854"/>
                    <a:pt x="19088" y="39854"/>
                  </a:cubicBezTo>
                  <a:cubicBezTo>
                    <a:pt x="19141" y="39854"/>
                    <a:pt x="19192" y="39851"/>
                    <a:pt x="19241" y="39845"/>
                  </a:cubicBezTo>
                  <a:cubicBezTo>
                    <a:pt x="19966" y="39760"/>
                    <a:pt x="20691" y="39717"/>
                    <a:pt x="21411" y="39717"/>
                  </a:cubicBezTo>
                  <a:cubicBezTo>
                    <a:pt x="22131" y="39717"/>
                    <a:pt x="22846" y="39760"/>
                    <a:pt x="23550" y="39845"/>
                  </a:cubicBezTo>
                  <a:cubicBezTo>
                    <a:pt x="24231" y="40005"/>
                    <a:pt x="26906" y="40881"/>
                    <a:pt x="28324" y="40881"/>
                  </a:cubicBezTo>
                  <a:cubicBezTo>
                    <a:pt x="28416" y="40881"/>
                    <a:pt x="28503" y="40877"/>
                    <a:pt x="28583" y="40869"/>
                  </a:cubicBezTo>
                  <a:cubicBezTo>
                    <a:pt x="29428" y="40790"/>
                    <a:pt x="29864" y="40629"/>
                    <a:pt x="30347" y="40629"/>
                  </a:cubicBezTo>
                  <a:cubicBezTo>
                    <a:pt x="30645" y="40629"/>
                    <a:pt x="30960" y="40690"/>
                    <a:pt x="31399" y="40869"/>
                  </a:cubicBezTo>
                  <a:cubicBezTo>
                    <a:pt x="31476" y="40899"/>
                    <a:pt x="31561" y="40913"/>
                    <a:pt x="31654" y="40913"/>
                  </a:cubicBezTo>
                  <a:cubicBezTo>
                    <a:pt x="33004" y="40913"/>
                    <a:pt x="35943" y="37915"/>
                    <a:pt x="37500" y="37755"/>
                  </a:cubicBezTo>
                  <a:cubicBezTo>
                    <a:pt x="37556" y="37750"/>
                    <a:pt x="37615" y="37748"/>
                    <a:pt x="37676" y="37748"/>
                  </a:cubicBezTo>
                  <a:cubicBezTo>
                    <a:pt x="39021" y="37748"/>
                    <a:pt x="41489" y="38775"/>
                    <a:pt x="42971" y="38775"/>
                  </a:cubicBezTo>
                  <a:cubicBezTo>
                    <a:pt x="43362" y="38775"/>
                    <a:pt x="43684" y="38703"/>
                    <a:pt x="43899" y="38523"/>
                  </a:cubicBezTo>
                  <a:lnTo>
                    <a:pt x="43899" y="0"/>
                  </a:lnTo>
                  <a:lnTo>
                    <a:pt x="41510" y="0"/>
                  </a:lnTo>
                  <a:lnTo>
                    <a:pt x="40315" y="1792"/>
                  </a:lnTo>
                  <a:lnTo>
                    <a:pt x="41211" y="1792"/>
                  </a:lnTo>
                  <a:lnTo>
                    <a:pt x="41211" y="4735"/>
                  </a:lnTo>
                  <a:lnTo>
                    <a:pt x="38225" y="4735"/>
                  </a:lnTo>
                  <a:lnTo>
                    <a:pt x="38225" y="1792"/>
                  </a:lnTo>
                  <a:lnTo>
                    <a:pt x="39121" y="1792"/>
                  </a:lnTo>
                  <a:lnTo>
                    <a:pt x="40315" y="0"/>
                  </a:lnTo>
                  <a:lnTo>
                    <a:pt x="35580" y="0"/>
                  </a:lnTo>
                  <a:lnTo>
                    <a:pt x="34385" y="1792"/>
                  </a:lnTo>
                  <a:lnTo>
                    <a:pt x="35281" y="1792"/>
                  </a:lnTo>
                  <a:lnTo>
                    <a:pt x="35281" y="4735"/>
                  </a:lnTo>
                  <a:lnTo>
                    <a:pt x="32338" y="4735"/>
                  </a:lnTo>
                  <a:lnTo>
                    <a:pt x="32338" y="1792"/>
                  </a:lnTo>
                  <a:lnTo>
                    <a:pt x="33191" y="1792"/>
                  </a:lnTo>
                  <a:lnTo>
                    <a:pt x="34385" y="0"/>
                  </a:lnTo>
                  <a:lnTo>
                    <a:pt x="29650" y="0"/>
                  </a:lnTo>
                  <a:lnTo>
                    <a:pt x="28455" y="1792"/>
                  </a:lnTo>
                  <a:lnTo>
                    <a:pt x="29351" y="1792"/>
                  </a:lnTo>
                  <a:lnTo>
                    <a:pt x="29351" y="4735"/>
                  </a:lnTo>
                  <a:lnTo>
                    <a:pt x="26408" y="4735"/>
                  </a:lnTo>
                  <a:lnTo>
                    <a:pt x="26408" y="1792"/>
                  </a:lnTo>
                  <a:lnTo>
                    <a:pt x="27304" y="1792"/>
                  </a:lnTo>
                  <a:lnTo>
                    <a:pt x="28455" y="0"/>
                  </a:lnTo>
                  <a:lnTo>
                    <a:pt x="23720" y="0"/>
                  </a:lnTo>
                  <a:lnTo>
                    <a:pt x="22526" y="1792"/>
                  </a:lnTo>
                  <a:lnTo>
                    <a:pt x="23422" y="1792"/>
                  </a:lnTo>
                  <a:lnTo>
                    <a:pt x="23422" y="4735"/>
                  </a:lnTo>
                  <a:lnTo>
                    <a:pt x="20435" y="4735"/>
                  </a:lnTo>
                  <a:lnTo>
                    <a:pt x="20435" y="1792"/>
                  </a:lnTo>
                  <a:lnTo>
                    <a:pt x="21331" y="1792"/>
                  </a:lnTo>
                  <a:lnTo>
                    <a:pt x="22526" y="0"/>
                  </a:lnTo>
                  <a:lnTo>
                    <a:pt x="17790" y="0"/>
                  </a:lnTo>
                  <a:lnTo>
                    <a:pt x="16596" y="1792"/>
                  </a:lnTo>
                  <a:lnTo>
                    <a:pt x="17492" y="1792"/>
                  </a:lnTo>
                  <a:lnTo>
                    <a:pt x="17492" y="4735"/>
                  </a:lnTo>
                  <a:lnTo>
                    <a:pt x="14505" y="4735"/>
                  </a:lnTo>
                  <a:lnTo>
                    <a:pt x="14505" y="1792"/>
                  </a:lnTo>
                  <a:lnTo>
                    <a:pt x="15401" y="1792"/>
                  </a:lnTo>
                  <a:lnTo>
                    <a:pt x="16596" y="0"/>
                  </a:lnTo>
                  <a:lnTo>
                    <a:pt x="11860" y="0"/>
                  </a:lnTo>
                  <a:lnTo>
                    <a:pt x="10666" y="1792"/>
                  </a:lnTo>
                  <a:lnTo>
                    <a:pt x="11562" y="1792"/>
                  </a:lnTo>
                  <a:lnTo>
                    <a:pt x="11562" y="4735"/>
                  </a:lnTo>
                  <a:lnTo>
                    <a:pt x="8576" y="4735"/>
                  </a:lnTo>
                  <a:lnTo>
                    <a:pt x="8576" y="1792"/>
                  </a:lnTo>
                  <a:lnTo>
                    <a:pt x="9471" y="1792"/>
                  </a:lnTo>
                  <a:lnTo>
                    <a:pt x="10666" y="0"/>
                  </a:lnTo>
                  <a:lnTo>
                    <a:pt x="5931" y="0"/>
                  </a:lnTo>
                  <a:lnTo>
                    <a:pt x="4736" y="1792"/>
                  </a:lnTo>
                  <a:lnTo>
                    <a:pt x="5675" y="1792"/>
                  </a:lnTo>
                  <a:lnTo>
                    <a:pt x="5675" y="4735"/>
                  </a:lnTo>
                  <a:lnTo>
                    <a:pt x="2688" y="4735"/>
                  </a:lnTo>
                  <a:lnTo>
                    <a:pt x="2688" y="1792"/>
                  </a:lnTo>
                  <a:lnTo>
                    <a:pt x="3542" y="1792"/>
                  </a:lnTo>
                  <a:lnTo>
                    <a:pt x="473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" name="Google Shape;693;p45">
              <a:extLst>
                <a:ext uri="{FF2B5EF4-FFF2-40B4-BE49-F238E27FC236}">
                  <a16:creationId xmlns:a16="http://schemas.microsoft.com/office/drawing/2014/main" id="{507726AF-EA50-42E3-966B-35D2B2E7ED7C}"/>
                </a:ext>
              </a:extLst>
            </p:cNvPr>
            <p:cNvSpPr/>
            <p:nvPr/>
          </p:nvSpPr>
          <p:spPr>
            <a:xfrm rot="-2548515">
              <a:off x="2203466" y="942054"/>
              <a:ext cx="810859" cy="521797"/>
            </a:xfrm>
            <a:custGeom>
              <a:avLst/>
              <a:gdLst/>
              <a:ahLst/>
              <a:cxnLst/>
              <a:rect l="l" t="t" r="r" b="b"/>
              <a:pathLst>
                <a:path w="32433" h="20871" extrusionOk="0">
                  <a:moveTo>
                    <a:pt x="3564" y="0"/>
                  </a:moveTo>
                  <a:lnTo>
                    <a:pt x="4242" y="1552"/>
                  </a:lnTo>
                  <a:lnTo>
                    <a:pt x="3321" y="2182"/>
                  </a:lnTo>
                  <a:lnTo>
                    <a:pt x="3370" y="3467"/>
                  </a:lnTo>
                  <a:lnTo>
                    <a:pt x="2376" y="4994"/>
                  </a:lnTo>
                  <a:lnTo>
                    <a:pt x="2376" y="5963"/>
                  </a:lnTo>
                  <a:lnTo>
                    <a:pt x="2085" y="6666"/>
                  </a:lnTo>
                  <a:lnTo>
                    <a:pt x="1334" y="7151"/>
                  </a:lnTo>
                  <a:lnTo>
                    <a:pt x="1552" y="8775"/>
                  </a:lnTo>
                  <a:lnTo>
                    <a:pt x="0" y="10060"/>
                  </a:lnTo>
                  <a:lnTo>
                    <a:pt x="28361" y="20871"/>
                  </a:lnTo>
                  <a:lnTo>
                    <a:pt x="29233" y="18350"/>
                  </a:lnTo>
                  <a:lnTo>
                    <a:pt x="29112" y="16871"/>
                  </a:lnTo>
                  <a:lnTo>
                    <a:pt x="30663" y="16047"/>
                  </a:lnTo>
                  <a:lnTo>
                    <a:pt x="30033" y="14132"/>
                  </a:lnTo>
                  <a:lnTo>
                    <a:pt x="31027" y="13671"/>
                  </a:lnTo>
                  <a:lnTo>
                    <a:pt x="31100" y="12338"/>
                  </a:lnTo>
                  <a:lnTo>
                    <a:pt x="32433" y="11005"/>
                  </a:lnTo>
                  <a:lnTo>
                    <a:pt x="3564" y="0"/>
                  </a:lnTo>
                  <a:close/>
                </a:path>
              </a:pathLst>
            </a:custGeom>
            <a:solidFill>
              <a:srgbClr val="CFE0BD">
                <a:alpha val="428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697;p45">
            <a:extLst>
              <a:ext uri="{FF2B5EF4-FFF2-40B4-BE49-F238E27FC236}">
                <a16:creationId xmlns:a16="http://schemas.microsoft.com/office/drawing/2014/main" id="{8E354D58-069A-4370-B5F3-9D744AE68CDF}"/>
              </a:ext>
            </a:extLst>
          </p:cNvPr>
          <p:cNvSpPr txBox="1">
            <a:spLocks/>
          </p:cNvSpPr>
          <p:nvPr/>
        </p:nvSpPr>
        <p:spPr>
          <a:xfrm>
            <a:off x="686345" y="371052"/>
            <a:ext cx="3845100" cy="166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en" dirty="0"/>
          </a:p>
        </p:txBody>
      </p:sp>
      <p:sp>
        <p:nvSpPr>
          <p:cNvPr id="10" name="Google Shape;689;p45">
            <a:extLst>
              <a:ext uri="{FF2B5EF4-FFF2-40B4-BE49-F238E27FC236}">
                <a16:creationId xmlns:a16="http://schemas.microsoft.com/office/drawing/2014/main" id="{5A704406-8E18-488F-8779-F87BF9C2EA4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 rot="20111470">
            <a:off x="1031966" y="2085761"/>
            <a:ext cx="38451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4000" dirty="0">
                <a:solidFill>
                  <a:srgbClr val="EF4768"/>
                </a:solidFill>
              </a:rPr>
              <a:t>O JSON</a:t>
            </a:r>
          </a:p>
        </p:txBody>
      </p:sp>
    </p:spTree>
    <p:extLst>
      <p:ext uri="{BB962C8B-B14F-4D97-AF65-F5344CB8AC3E}">
        <p14:creationId xmlns:p14="http://schemas.microsoft.com/office/powerpoint/2010/main" val="15509708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49"/>
          <p:cNvSpPr txBox="1">
            <a:spLocks noGrp="1"/>
          </p:cNvSpPr>
          <p:nvPr>
            <p:ph type="subTitle" idx="1"/>
          </p:nvPr>
        </p:nvSpPr>
        <p:spPr>
          <a:xfrm>
            <a:off x="1210125" y="3670100"/>
            <a:ext cx="3024000" cy="76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3200" dirty="0"/>
              <a:t>Perguntas?</a:t>
            </a:r>
            <a:endParaRPr sz="3200" dirty="0"/>
          </a:p>
        </p:txBody>
      </p:sp>
      <p:sp>
        <p:nvSpPr>
          <p:cNvPr id="749" name="Google Shape;749;p49"/>
          <p:cNvSpPr/>
          <p:nvPr/>
        </p:nvSpPr>
        <p:spPr>
          <a:xfrm rot="432114">
            <a:off x="2538315" y="512388"/>
            <a:ext cx="5282101" cy="3034384"/>
          </a:xfrm>
          <a:custGeom>
            <a:avLst/>
            <a:gdLst/>
            <a:ahLst/>
            <a:cxnLst/>
            <a:rect l="l" t="t" r="r" b="b"/>
            <a:pathLst>
              <a:path w="104861" h="60239" extrusionOk="0">
                <a:moveTo>
                  <a:pt x="6485" y="6529"/>
                </a:moveTo>
                <a:cubicBezTo>
                  <a:pt x="7638" y="6529"/>
                  <a:pt x="8746" y="7436"/>
                  <a:pt x="8746" y="8789"/>
                </a:cubicBezTo>
                <a:cubicBezTo>
                  <a:pt x="8746" y="10026"/>
                  <a:pt x="7765" y="11050"/>
                  <a:pt x="6485" y="11050"/>
                </a:cubicBezTo>
                <a:cubicBezTo>
                  <a:pt x="4480" y="11050"/>
                  <a:pt x="3456" y="8618"/>
                  <a:pt x="4907" y="7211"/>
                </a:cubicBezTo>
                <a:cubicBezTo>
                  <a:pt x="5364" y="6739"/>
                  <a:pt x="5930" y="6529"/>
                  <a:pt x="6485" y="6529"/>
                </a:cubicBezTo>
                <a:close/>
                <a:moveTo>
                  <a:pt x="6485" y="17194"/>
                </a:moveTo>
                <a:cubicBezTo>
                  <a:pt x="7638" y="17194"/>
                  <a:pt x="8746" y="18101"/>
                  <a:pt x="8746" y="19454"/>
                </a:cubicBezTo>
                <a:cubicBezTo>
                  <a:pt x="8746" y="20691"/>
                  <a:pt x="7765" y="21715"/>
                  <a:pt x="6485" y="21715"/>
                </a:cubicBezTo>
                <a:cubicBezTo>
                  <a:pt x="4480" y="21715"/>
                  <a:pt x="3456" y="19284"/>
                  <a:pt x="4907" y="17876"/>
                </a:cubicBezTo>
                <a:cubicBezTo>
                  <a:pt x="5364" y="17404"/>
                  <a:pt x="5930" y="17194"/>
                  <a:pt x="6485" y="17194"/>
                </a:cubicBezTo>
                <a:close/>
                <a:moveTo>
                  <a:pt x="6485" y="27860"/>
                </a:moveTo>
                <a:cubicBezTo>
                  <a:pt x="7638" y="27860"/>
                  <a:pt x="8746" y="28766"/>
                  <a:pt x="8746" y="30119"/>
                </a:cubicBezTo>
                <a:cubicBezTo>
                  <a:pt x="8746" y="31357"/>
                  <a:pt x="7765" y="32381"/>
                  <a:pt x="6485" y="32381"/>
                </a:cubicBezTo>
                <a:cubicBezTo>
                  <a:pt x="4480" y="32381"/>
                  <a:pt x="3456" y="29949"/>
                  <a:pt x="4907" y="28541"/>
                </a:cubicBezTo>
                <a:cubicBezTo>
                  <a:pt x="5364" y="28070"/>
                  <a:pt x="5930" y="27860"/>
                  <a:pt x="6485" y="27860"/>
                </a:cubicBezTo>
                <a:close/>
                <a:moveTo>
                  <a:pt x="6485" y="38525"/>
                </a:moveTo>
                <a:cubicBezTo>
                  <a:pt x="7638" y="38525"/>
                  <a:pt x="8746" y="39431"/>
                  <a:pt x="8746" y="40785"/>
                </a:cubicBezTo>
                <a:cubicBezTo>
                  <a:pt x="8746" y="42022"/>
                  <a:pt x="7765" y="43046"/>
                  <a:pt x="6485" y="43046"/>
                </a:cubicBezTo>
                <a:cubicBezTo>
                  <a:pt x="4480" y="43046"/>
                  <a:pt x="3456" y="40614"/>
                  <a:pt x="4907" y="39206"/>
                </a:cubicBezTo>
                <a:cubicBezTo>
                  <a:pt x="5364" y="38735"/>
                  <a:pt x="5930" y="38525"/>
                  <a:pt x="6485" y="38525"/>
                </a:cubicBezTo>
                <a:close/>
                <a:moveTo>
                  <a:pt x="6485" y="49190"/>
                </a:moveTo>
                <a:cubicBezTo>
                  <a:pt x="7638" y="49190"/>
                  <a:pt x="8746" y="50096"/>
                  <a:pt x="8746" y="51450"/>
                </a:cubicBezTo>
                <a:cubicBezTo>
                  <a:pt x="8746" y="52687"/>
                  <a:pt x="7765" y="53711"/>
                  <a:pt x="6485" y="53711"/>
                </a:cubicBezTo>
                <a:cubicBezTo>
                  <a:pt x="4480" y="53711"/>
                  <a:pt x="3456" y="51279"/>
                  <a:pt x="4907" y="49871"/>
                </a:cubicBezTo>
                <a:cubicBezTo>
                  <a:pt x="5364" y="49400"/>
                  <a:pt x="5930" y="49190"/>
                  <a:pt x="6485" y="49190"/>
                </a:cubicBezTo>
                <a:close/>
                <a:moveTo>
                  <a:pt x="1" y="1"/>
                </a:moveTo>
                <a:lnTo>
                  <a:pt x="1" y="60238"/>
                </a:lnTo>
                <a:lnTo>
                  <a:pt x="91636" y="60238"/>
                </a:lnTo>
                <a:lnTo>
                  <a:pt x="104861" y="49061"/>
                </a:lnTo>
                <a:lnTo>
                  <a:pt x="104861" y="1"/>
                </a:lnTo>
                <a:close/>
              </a:path>
            </a:pathLst>
          </a:custGeom>
          <a:solidFill>
            <a:srgbClr val="FCD4E4"/>
          </a:solidFill>
          <a:ln>
            <a:noFill/>
          </a:ln>
          <a:effectLst>
            <a:outerShdw blurRad="57150" dist="19050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0" name="Google Shape;750;p49"/>
          <p:cNvSpPr/>
          <p:nvPr/>
        </p:nvSpPr>
        <p:spPr>
          <a:xfrm rot="459303">
            <a:off x="6865676" y="3087562"/>
            <a:ext cx="806237" cy="743246"/>
          </a:xfrm>
          <a:custGeom>
            <a:avLst/>
            <a:gdLst/>
            <a:ahLst/>
            <a:cxnLst/>
            <a:rect l="l" t="t" r="r" b="b"/>
            <a:pathLst>
              <a:path w="15359" h="14159" extrusionOk="0">
                <a:moveTo>
                  <a:pt x="3511" y="1"/>
                </a:moveTo>
                <a:cubicBezTo>
                  <a:pt x="1466" y="1"/>
                  <a:pt x="1" y="123"/>
                  <a:pt x="1" y="123"/>
                </a:cubicBezTo>
                <a:cubicBezTo>
                  <a:pt x="4779" y="5924"/>
                  <a:pt x="2134" y="14158"/>
                  <a:pt x="2134" y="14158"/>
                </a:cubicBezTo>
                <a:lnTo>
                  <a:pt x="15359" y="2981"/>
                </a:lnTo>
                <a:cubicBezTo>
                  <a:pt x="13348" y="439"/>
                  <a:pt x="7388" y="1"/>
                  <a:pt x="3511" y="1"/>
                </a:cubicBezTo>
                <a:close/>
              </a:path>
            </a:pathLst>
          </a:custGeom>
          <a:solidFill>
            <a:srgbClr val="F2C7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1" name="Google Shape;751;p49"/>
          <p:cNvSpPr txBox="1">
            <a:spLocks noGrp="1"/>
          </p:cNvSpPr>
          <p:nvPr>
            <p:ph type="title"/>
          </p:nvPr>
        </p:nvSpPr>
        <p:spPr>
          <a:xfrm rot="445706">
            <a:off x="2814581" y="1013650"/>
            <a:ext cx="4995829" cy="196347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5400" dirty="0"/>
              <a:t>Obrigada pela vossa atenção</a:t>
            </a:r>
            <a:endParaRPr sz="54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42"/>
          <p:cNvSpPr txBox="1">
            <a:spLocks noGrp="1"/>
          </p:cNvSpPr>
          <p:nvPr>
            <p:ph type="ctrTitle" idx="3"/>
          </p:nvPr>
        </p:nvSpPr>
        <p:spPr>
          <a:xfrm>
            <a:off x="723600" y="291697"/>
            <a:ext cx="7696800" cy="696000"/>
          </a:xfrm>
          <a:prstGeom prst="rect">
            <a:avLst/>
          </a:prstGeom>
        </p:spPr>
        <p:txBody>
          <a:bodyPr spcFirstLastPara="1" wrap="square" lIns="91425" tIns="14630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ÍNDICE</a:t>
            </a:r>
            <a:endParaRPr dirty="0"/>
          </a:p>
        </p:txBody>
      </p:sp>
      <p:sp>
        <p:nvSpPr>
          <p:cNvPr id="645" name="Google Shape;645;p42"/>
          <p:cNvSpPr txBox="1">
            <a:spLocks noGrp="1"/>
          </p:cNvSpPr>
          <p:nvPr>
            <p:ph type="ctrTitle"/>
          </p:nvPr>
        </p:nvSpPr>
        <p:spPr>
          <a:xfrm>
            <a:off x="723546" y="1696998"/>
            <a:ext cx="2188987" cy="11926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Passos iniciais e limpeza do documento</a:t>
            </a:r>
            <a:endParaRPr sz="2000" dirty="0"/>
          </a:p>
        </p:txBody>
      </p:sp>
      <p:sp>
        <p:nvSpPr>
          <p:cNvPr id="647" name="Google Shape;647;p42"/>
          <p:cNvSpPr txBox="1">
            <a:spLocks noGrp="1"/>
          </p:cNvSpPr>
          <p:nvPr>
            <p:ph type="title" idx="2"/>
          </p:nvPr>
        </p:nvSpPr>
        <p:spPr>
          <a:xfrm>
            <a:off x="893900" y="987700"/>
            <a:ext cx="2448000" cy="73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</a:rPr>
              <a:t>01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648" name="Google Shape;648;p42"/>
          <p:cNvSpPr txBox="1">
            <a:spLocks noGrp="1"/>
          </p:cNvSpPr>
          <p:nvPr>
            <p:ph type="ctrTitle" idx="4"/>
          </p:nvPr>
        </p:nvSpPr>
        <p:spPr>
          <a:xfrm>
            <a:off x="2912533" y="1728529"/>
            <a:ext cx="24480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Correções</a:t>
            </a:r>
            <a:endParaRPr sz="2000" dirty="0"/>
          </a:p>
        </p:txBody>
      </p:sp>
      <p:sp>
        <p:nvSpPr>
          <p:cNvPr id="650" name="Google Shape;650;p42"/>
          <p:cNvSpPr txBox="1">
            <a:spLocks noGrp="1"/>
          </p:cNvSpPr>
          <p:nvPr>
            <p:ph type="title" idx="6"/>
          </p:nvPr>
        </p:nvSpPr>
        <p:spPr>
          <a:xfrm>
            <a:off x="3347973" y="987700"/>
            <a:ext cx="2448000" cy="73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02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651" name="Google Shape;651;p42"/>
          <p:cNvSpPr txBox="1">
            <a:spLocks noGrp="1"/>
          </p:cNvSpPr>
          <p:nvPr>
            <p:ph type="ctrTitle" idx="7"/>
          </p:nvPr>
        </p:nvSpPr>
        <p:spPr>
          <a:xfrm>
            <a:off x="5802046" y="1696999"/>
            <a:ext cx="24480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Identificação das entradas</a:t>
            </a:r>
            <a:endParaRPr sz="2000" dirty="0"/>
          </a:p>
        </p:txBody>
      </p:sp>
      <p:sp>
        <p:nvSpPr>
          <p:cNvPr id="653" name="Google Shape;653;p42"/>
          <p:cNvSpPr txBox="1">
            <a:spLocks noGrp="1"/>
          </p:cNvSpPr>
          <p:nvPr>
            <p:ph type="title" idx="9"/>
          </p:nvPr>
        </p:nvSpPr>
        <p:spPr>
          <a:xfrm>
            <a:off x="5802046" y="987700"/>
            <a:ext cx="2448000" cy="73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03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654" name="Google Shape;654;p42"/>
          <p:cNvSpPr txBox="1">
            <a:spLocks noGrp="1"/>
          </p:cNvSpPr>
          <p:nvPr>
            <p:ph type="ctrTitle" idx="13"/>
          </p:nvPr>
        </p:nvSpPr>
        <p:spPr>
          <a:xfrm>
            <a:off x="594039" y="3529625"/>
            <a:ext cx="2448000" cy="81659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Processamento das entradas</a:t>
            </a:r>
            <a:endParaRPr sz="2000" dirty="0"/>
          </a:p>
        </p:txBody>
      </p:sp>
      <p:sp>
        <p:nvSpPr>
          <p:cNvPr id="656" name="Google Shape;656;p42"/>
          <p:cNvSpPr txBox="1">
            <a:spLocks noGrp="1"/>
          </p:cNvSpPr>
          <p:nvPr>
            <p:ph type="title" idx="15"/>
          </p:nvPr>
        </p:nvSpPr>
        <p:spPr>
          <a:xfrm>
            <a:off x="893900" y="2820326"/>
            <a:ext cx="2448000" cy="73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</a:rPr>
              <a:t>04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657" name="Google Shape;657;p42"/>
          <p:cNvSpPr txBox="1">
            <a:spLocks noGrp="1"/>
          </p:cNvSpPr>
          <p:nvPr>
            <p:ph type="ctrTitle" idx="16"/>
          </p:nvPr>
        </p:nvSpPr>
        <p:spPr>
          <a:xfrm>
            <a:off x="3212393" y="3523489"/>
            <a:ext cx="2448000" cy="8165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Eliminação dos valores nulos</a:t>
            </a:r>
            <a:endParaRPr sz="2000" dirty="0"/>
          </a:p>
        </p:txBody>
      </p:sp>
      <p:sp>
        <p:nvSpPr>
          <p:cNvPr id="659" name="Google Shape;659;p42"/>
          <p:cNvSpPr txBox="1">
            <a:spLocks noGrp="1"/>
          </p:cNvSpPr>
          <p:nvPr>
            <p:ph type="title" idx="18"/>
          </p:nvPr>
        </p:nvSpPr>
        <p:spPr>
          <a:xfrm>
            <a:off x="3347973" y="2820326"/>
            <a:ext cx="2448000" cy="73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05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660" name="Google Shape;660;p42"/>
          <p:cNvSpPr txBox="1">
            <a:spLocks noGrp="1"/>
          </p:cNvSpPr>
          <p:nvPr>
            <p:ph type="ctrTitle" idx="19"/>
          </p:nvPr>
        </p:nvSpPr>
        <p:spPr>
          <a:xfrm>
            <a:off x="5574086" y="3529624"/>
            <a:ext cx="2903919" cy="132217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Criação do dicionário e armazenamento num ficheiro JSON</a:t>
            </a:r>
            <a:endParaRPr sz="2000" dirty="0"/>
          </a:p>
        </p:txBody>
      </p:sp>
      <p:sp>
        <p:nvSpPr>
          <p:cNvPr id="662" name="Google Shape;662;p42"/>
          <p:cNvSpPr txBox="1">
            <a:spLocks noGrp="1"/>
          </p:cNvSpPr>
          <p:nvPr>
            <p:ph type="title" idx="21"/>
          </p:nvPr>
        </p:nvSpPr>
        <p:spPr>
          <a:xfrm>
            <a:off x="5802046" y="2820326"/>
            <a:ext cx="2448000" cy="73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</a:rPr>
              <a:t>06</a:t>
            </a:r>
            <a:endParaRPr dirty="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45"/>
          <p:cNvSpPr txBox="1">
            <a:spLocks noGrp="1"/>
          </p:cNvSpPr>
          <p:nvPr>
            <p:ph type="title"/>
          </p:nvPr>
        </p:nvSpPr>
        <p:spPr>
          <a:xfrm>
            <a:off x="723073" y="2470586"/>
            <a:ext cx="38451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Passos iniciais e limpeza do documento</a:t>
            </a:r>
          </a:p>
        </p:txBody>
      </p:sp>
      <p:grpSp>
        <p:nvGrpSpPr>
          <p:cNvPr id="691" name="Google Shape;691;p45"/>
          <p:cNvGrpSpPr/>
          <p:nvPr/>
        </p:nvGrpSpPr>
        <p:grpSpPr>
          <a:xfrm>
            <a:off x="1705581" y="574515"/>
            <a:ext cx="1880084" cy="1997235"/>
            <a:chOff x="1695738" y="942054"/>
            <a:chExt cx="1880084" cy="1997235"/>
          </a:xfrm>
        </p:grpSpPr>
        <p:sp>
          <p:nvSpPr>
            <p:cNvPr id="692" name="Google Shape;692;p45"/>
            <p:cNvSpPr/>
            <p:nvPr/>
          </p:nvSpPr>
          <p:spPr>
            <a:xfrm>
              <a:off x="1695738" y="1174325"/>
              <a:ext cx="1880084" cy="1764964"/>
            </a:xfrm>
            <a:custGeom>
              <a:avLst/>
              <a:gdLst/>
              <a:ahLst/>
              <a:cxnLst/>
              <a:rect l="l" t="t" r="r" b="b"/>
              <a:pathLst>
                <a:path w="43899" h="41211" extrusionOk="0">
                  <a:moveTo>
                    <a:pt x="1" y="0"/>
                  </a:moveTo>
                  <a:lnTo>
                    <a:pt x="1" y="41082"/>
                  </a:lnTo>
                  <a:cubicBezTo>
                    <a:pt x="427" y="41168"/>
                    <a:pt x="875" y="41210"/>
                    <a:pt x="1323" y="41210"/>
                  </a:cubicBezTo>
                  <a:cubicBezTo>
                    <a:pt x="1771" y="41210"/>
                    <a:pt x="2219" y="41168"/>
                    <a:pt x="2646" y="41082"/>
                  </a:cubicBezTo>
                  <a:cubicBezTo>
                    <a:pt x="3846" y="40820"/>
                    <a:pt x="5937" y="39964"/>
                    <a:pt x="6830" y="39964"/>
                  </a:cubicBezTo>
                  <a:cubicBezTo>
                    <a:pt x="6953" y="39964"/>
                    <a:pt x="7053" y="39980"/>
                    <a:pt x="7125" y="40016"/>
                  </a:cubicBezTo>
                  <a:cubicBezTo>
                    <a:pt x="7447" y="40154"/>
                    <a:pt x="7892" y="40279"/>
                    <a:pt x="8487" y="40279"/>
                  </a:cubicBezTo>
                  <a:cubicBezTo>
                    <a:pt x="8997" y="40279"/>
                    <a:pt x="9619" y="40187"/>
                    <a:pt x="10367" y="39931"/>
                  </a:cubicBezTo>
                  <a:cubicBezTo>
                    <a:pt x="11870" y="39456"/>
                    <a:pt x="14290" y="38504"/>
                    <a:pt x="15213" y="38504"/>
                  </a:cubicBezTo>
                  <a:cubicBezTo>
                    <a:pt x="15285" y="38504"/>
                    <a:pt x="15349" y="38510"/>
                    <a:pt x="15401" y="38523"/>
                  </a:cubicBezTo>
                  <a:cubicBezTo>
                    <a:pt x="16092" y="38685"/>
                    <a:pt x="18022" y="39854"/>
                    <a:pt x="19088" y="39854"/>
                  </a:cubicBezTo>
                  <a:cubicBezTo>
                    <a:pt x="19141" y="39854"/>
                    <a:pt x="19192" y="39851"/>
                    <a:pt x="19241" y="39845"/>
                  </a:cubicBezTo>
                  <a:cubicBezTo>
                    <a:pt x="19966" y="39760"/>
                    <a:pt x="20691" y="39717"/>
                    <a:pt x="21411" y="39717"/>
                  </a:cubicBezTo>
                  <a:cubicBezTo>
                    <a:pt x="22131" y="39717"/>
                    <a:pt x="22846" y="39760"/>
                    <a:pt x="23550" y="39845"/>
                  </a:cubicBezTo>
                  <a:cubicBezTo>
                    <a:pt x="24231" y="40005"/>
                    <a:pt x="26906" y="40881"/>
                    <a:pt x="28324" y="40881"/>
                  </a:cubicBezTo>
                  <a:cubicBezTo>
                    <a:pt x="28416" y="40881"/>
                    <a:pt x="28503" y="40877"/>
                    <a:pt x="28583" y="40869"/>
                  </a:cubicBezTo>
                  <a:cubicBezTo>
                    <a:pt x="29428" y="40790"/>
                    <a:pt x="29864" y="40629"/>
                    <a:pt x="30347" y="40629"/>
                  </a:cubicBezTo>
                  <a:cubicBezTo>
                    <a:pt x="30645" y="40629"/>
                    <a:pt x="30960" y="40690"/>
                    <a:pt x="31399" y="40869"/>
                  </a:cubicBezTo>
                  <a:cubicBezTo>
                    <a:pt x="31476" y="40899"/>
                    <a:pt x="31561" y="40913"/>
                    <a:pt x="31654" y="40913"/>
                  </a:cubicBezTo>
                  <a:cubicBezTo>
                    <a:pt x="33004" y="40913"/>
                    <a:pt x="35943" y="37915"/>
                    <a:pt x="37500" y="37755"/>
                  </a:cubicBezTo>
                  <a:cubicBezTo>
                    <a:pt x="37556" y="37750"/>
                    <a:pt x="37615" y="37748"/>
                    <a:pt x="37676" y="37748"/>
                  </a:cubicBezTo>
                  <a:cubicBezTo>
                    <a:pt x="39021" y="37748"/>
                    <a:pt x="41489" y="38775"/>
                    <a:pt x="42971" y="38775"/>
                  </a:cubicBezTo>
                  <a:cubicBezTo>
                    <a:pt x="43362" y="38775"/>
                    <a:pt x="43684" y="38703"/>
                    <a:pt x="43899" y="38523"/>
                  </a:cubicBezTo>
                  <a:lnTo>
                    <a:pt x="43899" y="0"/>
                  </a:lnTo>
                  <a:lnTo>
                    <a:pt x="41510" y="0"/>
                  </a:lnTo>
                  <a:lnTo>
                    <a:pt x="40315" y="1792"/>
                  </a:lnTo>
                  <a:lnTo>
                    <a:pt x="41211" y="1792"/>
                  </a:lnTo>
                  <a:lnTo>
                    <a:pt x="41211" y="4735"/>
                  </a:lnTo>
                  <a:lnTo>
                    <a:pt x="38225" y="4735"/>
                  </a:lnTo>
                  <a:lnTo>
                    <a:pt x="38225" y="1792"/>
                  </a:lnTo>
                  <a:lnTo>
                    <a:pt x="39121" y="1792"/>
                  </a:lnTo>
                  <a:lnTo>
                    <a:pt x="40315" y="0"/>
                  </a:lnTo>
                  <a:lnTo>
                    <a:pt x="35580" y="0"/>
                  </a:lnTo>
                  <a:lnTo>
                    <a:pt x="34385" y="1792"/>
                  </a:lnTo>
                  <a:lnTo>
                    <a:pt x="35281" y="1792"/>
                  </a:lnTo>
                  <a:lnTo>
                    <a:pt x="35281" y="4735"/>
                  </a:lnTo>
                  <a:lnTo>
                    <a:pt x="32338" y="4735"/>
                  </a:lnTo>
                  <a:lnTo>
                    <a:pt x="32338" y="1792"/>
                  </a:lnTo>
                  <a:lnTo>
                    <a:pt x="33191" y="1792"/>
                  </a:lnTo>
                  <a:lnTo>
                    <a:pt x="34385" y="0"/>
                  </a:lnTo>
                  <a:lnTo>
                    <a:pt x="29650" y="0"/>
                  </a:lnTo>
                  <a:lnTo>
                    <a:pt x="28455" y="1792"/>
                  </a:lnTo>
                  <a:lnTo>
                    <a:pt x="29351" y="1792"/>
                  </a:lnTo>
                  <a:lnTo>
                    <a:pt x="29351" y="4735"/>
                  </a:lnTo>
                  <a:lnTo>
                    <a:pt x="26408" y="4735"/>
                  </a:lnTo>
                  <a:lnTo>
                    <a:pt x="26408" y="1792"/>
                  </a:lnTo>
                  <a:lnTo>
                    <a:pt x="27304" y="1792"/>
                  </a:lnTo>
                  <a:lnTo>
                    <a:pt x="28455" y="0"/>
                  </a:lnTo>
                  <a:lnTo>
                    <a:pt x="23720" y="0"/>
                  </a:lnTo>
                  <a:lnTo>
                    <a:pt x="22526" y="1792"/>
                  </a:lnTo>
                  <a:lnTo>
                    <a:pt x="23422" y="1792"/>
                  </a:lnTo>
                  <a:lnTo>
                    <a:pt x="23422" y="4735"/>
                  </a:lnTo>
                  <a:lnTo>
                    <a:pt x="20435" y="4735"/>
                  </a:lnTo>
                  <a:lnTo>
                    <a:pt x="20435" y="1792"/>
                  </a:lnTo>
                  <a:lnTo>
                    <a:pt x="21331" y="1792"/>
                  </a:lnTo>
                  <a:lnTo>
                    <a:pt x="22526" y="0"/>
                  </a:lnTo>
                  <a:lnTo>
                    <a:pt x="17790" y="0"/>
                  </a:lnTo>
                  <a:lnTo>
                    <a:pt x="16596" y="1792"/>
                  </a:lnTo>
                  <a:lnTo>
                    <a:pt x="17492" y="1792"/>
                  </a:lnTo>
                  <a:lnTo>
                    <a:pt x="17492" y="4735"/>
                  </a:lnTo>
                  <a:lnTo>
                    <a:pt x="14505" y="4735"/>
                  </a:lnTo>
                  <a:lnTo>
                    <a:pt x="14505" y="1792"/>
                  </a:lnTo>
                  <a:lnTo>
                    <a:pt x="15401" y="1792"/>
                  </a:lnTo>
                  <a:lnTo>
                    <a:pt x="16596" y="0"/>
                  </a:lnTo>
                  <a:lnTo>
                    <a:pt x="11860" y="0"/>
                  </a:lnTo>
                  <a:lnTo>
                    <a:pt x="10666" y="1792"/>
                  </a:lnTo>
                  <a:lnTo>
                    <a:pt x="11562" y="1792"/>
                  </a:lnTo>
                  <a:lnTo>
                    <a:pt x="11562" y="4735"/>
                  </a:lnTo>
                  <a:lnTo>
                    <a:pt x="8576" y="4735"/>
                  </a:lnTo>
                  <a:lnTo>
                    <a:pt x="8576" y="1792"/>
                  </a:lnTo>
                  <a:lnTo>
                    <a:pt x="9471" y="1792"/>
                  </a:lnTo>
                  <a:lnTo>
                    <a:pt x="10666" y="0"/>
                  </a:lnTo>
                  <a:lnTo>
                    <a:pt x="5931" y="0"/>
                  </a:lnTo>
                  <a:lnTo>
                    <a:pt x="4736" y="1792"/>
                  </a:lnTo>
                  <a:lnTo>
                    <a:pt x="5675" y="1792"/>
                  </a:lnTo>
                  <a:lnTo>
                    <a:pt x="5675" y="4735"/>
                  </a:lnTo>
                  <a:lnTo>
                    <a:pt x="2688" y="4735"/>
                  </a:lnTo>
                  <a:lnTo>
                    <a:pt x="2688" y="1792"/>
                  </a:lnTo>
                  <a:lnTo>
                    <a:pt x="3542" y="1792"/>
                  </a:lnTo>
                  <a:lnTo>
                    <a:pt x="473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3" name="Google Shape;693;p45"/>
            <p:cNvSpPr/>
            <p:nvPr/>
          </p:nvSpPr>
          <p:spPr>
            <a:xfrm rot="-2548515">
              <a:off x="2203466" y="942054"/>
              <a:ext cx="810859" cy="521797"/>
            </a:xfrm>
            <a:custGeom>
              <a:avLst/>
              <a:gdLst/>
              <a:ahLst/>
              <a:cxnLst/>
              <a:rect l="l" t="t" r="r" b="b"/>
              <a:pathLst>
                <a:path w="32433" h="20871" extrusionOk="0">
                  <a:moveTo>
                    <a:pt x="3564" y="0"/>
                  </a:moveTo>
                  <a:lnTo>
                    <a:pt x="4242" y="1552"/>
                  </a:lnTo>
                  <a:lnTo>
                    <a:pt x="3321" y="2182"/>
                  </a:lnTo>
                  <a:lnTo>
                    <a:pt x="3370" y="3467"/>
                  </a:lnTo>
                  <a:lnTo>
                    <a:pt x="2376" y="4994"/>
                  </a:lnTo>
                  <a:lnTo>
                    <a:pt x="2376" y="5963"/>
                  </a:lnTo>
                  <a:lnTo>
                    <a:pt x="2085" y="6666"/>
                  </a:lnTo>
                  <a:lnTo>
                    <a:pt x="1334" y="7151"/>
                  </a:lnTo>
                  <a:lnTo>
                    <a:pt x="1552" y="8775"/>
                  </a:lnTo>
                  <a:lnTo>
                    <a:pt x="0" y="10060"/>
                  </a:lnTo>
                  <a:lnTo>
                    <a:pt x="28361" y="20871"/>
                  </a:lnTo>
                  <a:lnTo>
                    <a:pt x="29233" y="18350"/>
                  </a:lnTo>
                  <a:lnTo>
                    <a:pt x="29112" y="16871"/>
                  </a:lnTo>
                  <a:lnTo>
                    <a:pt x="30663" y="16047"/>
                  </a:lnTo>
                  <a:lnTo>
                    <a:pt x="30033" y="14132"/>
                  </a:lnTo>
                  <a:lnTo>
                    <a:pt x="31027" y="13671"/>
                  </a:lnTo>
                  <a:lnTo>
                    <a:pt x="31100" y="12338"/>
                  </a:lnTo>
                  <a:lnTo>
                    <a:pt x="32433" y="11005"/>
                  </a:lnTo>
                  <a:lnTo>
                    <a:pt x="3564" y="0"/>
                  </a:lnTo>
                  <a:close/>
                </a:path>
              </a:pathLst>
            </a:custGeom>
            <a:solidFill>
              <a:srgbClr val="CFE0BD">
                <a:alpha val="428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7" name="Google Shape;697;p45"/>
          <p:cNvSpPr txBox="1">
            <a:spLocks noGrp="1"/>
          </p:cNvSpPr>
          <p:nvPr>
            <p:ph type="title" idx="2"/>
          </p:nvPr>
        </p:nvSpPr>
        <p:spPr>
          <a:xfrm>
            <a:off x="686345" y="371052"/>
            <a:ext cx="3845100" cy="166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1BD82579-E505-448F-9EFD-03A498F86C88}"/>
              </a:ext>
            </a:extLst>
          </p:cNvPr>
          <p:cNvSpPr txBox="1"/>
          <p:nvPr/>
        </p:nvSpPr>
        <p:spPr>
          <a:xfrm>
            <a:off x="5378493" y="1712815"/>
            <a:ext cx="2960462" cy="6078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PT" sz="1100" dirty="0">
                <a:latin typeface="Work Sans" pitchFamily="2" charset="0"/>
              </a:rPr>
              <a:t>Eliminar: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pt-PT" sz="1200" dirty="0">
              <a:latin typeface="Work Sans" pitchFamily="2" charset="0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12B39FB0-32A9-4EFF-9C30-34DFB3016FB7}"/>
              </a:ext>
            </a:extLst>
          </p:cNvPr>
          <p:cNvSpPr txBox="1"/>
          <p:nvPr/>
        </p:nvSpPr>
        <p:spPr>
          <a:xfrm>
            <a:off x="4819687" y="640725"/>
            <a:ext cx="3492500" cy="3382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PT" sz="1200" dirty="0">
                <a:latin typeface="Work Sans" pitchFamily="2" charset="0"/>
              </a:rPr>
              <a:t>     medicina.pdf           medicina.xml</a:t>
            </a:r>
          </a:p>
        </p:txBody>
      </p:sp>
      <p:sp>
        <p:nvSpPr>
          <p:cNvPr id="13" name="Google Shape;1603;p80">
            <a:extLst>
              <a:ext uri="{FF2B5EF4-FFF2-40B4-BE49-F238E27FC236}">
                <a16:creationId xmlns:a16="http://schemas.microsoft.com/office/drawing/2014/main" id="{0DCAC20B-40F0-46E5-915B-875AF6300F2F}"/>
              </a:ext>
            </a:extLst>
          </p:cNvPr>
          <p:cNvSpPr/>
          <p:nvPr/>
        </p:nvSpPr>
        <p:spPr>
          <a:xfrm>
            <a:off x="6362086" y="795508"/>
            <a:ext cx="167813" cy="116777"/>
          </a:xfrm>
          <a:custGeom>
            <a:avLst/>
            <a:gdLst/>
            <a:ahLst/>
            <a:cxnLst/>
            <a:rect l="l" t="t" r="r" b="b"/>
            <a:pathLst>
              <a:path w="2756" h="1918" extrusionOk="0">
                <a:moveTo>
                  <a:pt x="1757" y="0"/>
                </a:moveTo>
                <a:cubicBezTo>
                  <a:pt x="1693" y="0"/>
                  <a:pt x="1630" y="25"/>
                  <a:pt x="1580" y="75"/>
                </a:cubicBezTo>
                <a:cubicBezTo>
                  <a:pt x="1479" y="176"/>
                  <a:pt x="1479" y="335"/>
                  <a:pt x="1580" y="436"/>
                </a:cubicBezTo>
                <a:lnTo>
                  <a:pt x="1768" y="623"/>
                </a:lnTo>
                <a:cubicBezTo>
                  <a:pt x="1797" y="652"/>
                  <a:pt x="1775" y="702"/>
                  <a:pt x="1739" y="702"/>
                </a:cubicBezTo>
                <a:lnTo>
                  <a:pt x="253" y="702"/>
                </a:lnTo>
                <a:cubicBezTo>
                  <a:pt x="116" y="702"/>
                  <a:pt x="1" y="818"/>
                  <a:pt x="1" y="962"/>
                </a:cubicBezTo>
                <a:cubicBezTo>
                  <a:pt x="1" y="1099"/>
                  <a:pt x="116" y="1215"/>
                  <a:pt x="253" y="1215"/>
                </a:cubicBezTo>
                <a:lnTo>
                  <a:pt x="1739" y="1215"/>
                </a:lnTo>
                <a:cubicBezTo>
                  <a:pt x="1775" y="1215"/>
                  <a:pt x="1797" y="1265"/>
                  <a:pt x="1768" y="1294"/>
                </a:cubicBezTo>
                <a:lnTo>
                  <a:pt x="1580" y="1481"/>
                </a:lnTo>
                <a:cubicBezTo>
                  <a:pt x="1479" y="1582"/>
                  <a:pt x="1479" y="1741"/>
                  <a:pt x="1580" y="1842"/>
                </a:cubicBezTo>
                <a:cubicBezTo>
                  <a:pt x="1631" y="1892"/>
                  <a:pt x="1696" y="1918"/>
                  <a:pt x="1760" y="1918"/>
                </a:cubicBezTo>
                <a:cubicBezTo>
                  <a:pt x="1825" y="1918"/>
                  <a:pt x="1890" y="1892"/>
                  <a:pt x="1941" y="1842"/>
                </a:cubicBezTo>
                <a:lnTo>
                  <a:pt x="2676" y="1106"/>
                </a:lnTo>
                <a:cubicBezTo>
                  <a:pt x="2756" y="1027"/>
                  <a:pt x="2756" y="897"/>
                  <a:pt x="2676" y="811"/>
                </a:cubicBezTo>
                <a:lnTo>
                  <a:pt x="1941" y="82"/>
                </a:lnTo>
                <a:cubicBezTo>
                  <a:pt x="1889" y="27"/>
                  <a:pt x="1823" y="0"/>
                  <a:pt x="1757" y="0"/>
                </a:cubicBezTo>
                <a:close/>
              </a:path>
            </a:pathLst>
          </a:custGeom>
          <a:noFill/>
          <a:ln w="12700" cap="flat" cmpd="sng">
            <a:solidFill>
              <a:srgbClr val="EF476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" name="Google Shape;10196;p87">
            <a:extLst>
              <a:ext uri="{FF2B5EF4-FFF2-40B4-BE49-F238E27FC236}">
                <a16:creationId xmlns:a16="http://schemas.microsoft.com/office/drawing/2014/main" id="{EE4B79B8-7A70-4C5C-8910-AB0899D2A1D5}"/>
              </a:ext>
            </a:extLst>
          </p:cNvPr>
          <p:cNvGrpSpPr/>
          <p:nvPr/>
        </p:nvGrpSpPr>
        <p:grpSpPr>
          <a:xfrm>
            <a:off x="5172564" y="1118469"/>
            <a:ext cx="155257" cy="251138"/>
            <a:chOff x="1805901" y="1960358"/>
            <a:chExt cx="284847" cy="373627"/>
          </a:xfrm>
        </p:grpSpPr>
        <p:sp>
          <p:nvSpPr>
            <p:cNvPr id="15" name="Google Shape;10197;p87">
              <a:extLst>
                <a:ext uri="{FF2B5EF4-FFF2-40B4-BE49-F238E27FC236}">
                  <a16:creationId xmlns:a16="http://schemas.microsoft.com/office/drawing/2014/main" id="{2D43C017-7864-42E5-9ABB-CF01BAB2EB3E}"/>
                </a:ext>
              </a:extLst>
            </p:cNvPr>
            <p:cNvSpPr/>
            <p:nvPr/>
          </p:nvSpPr>
          <p:spPr>
            <a:xfrm>
              <a:off x="1805901" y="1960358"/>
              <a:ext cx="284847" cy="373627"/>
            </a:xfrm>
            <a:custGeom>
              <a:avLst/>
              <a:gdLst/>
              <a:ahLst/>
              <a:cxnLst/>
              <a:rect l="l" t="t" r="r" b="b"/>
              <a:pathLst>
                <a:path w="8942" h="11729" extrusionOk="0">
                  <a:moveTo>
                    <a:pt x="8525" y="9395"/>
                  </a:moveTo>
                  <a:lnTo>
                    <a:pt x="8525" y="9764"/>
                  </a:lnTo>
                  <a:lnTo>
                    <a:pt x="3358" y="9764"/>
                  </a:lnTo>
                  <a:cubicBezTo>
                    <a:pt x="3239" y="9764"/>
                    <a:pt x="3155" y="9859"/>
                    <a:pt x="3155" y="9978"/>
                  </a:cubicBezTo>
                  <a:cubicBezTo>
                    <a:pt x="3155" y="10097"/>
                    <a:pt x="3239" y="10180"/>
                    <a:pt x="3358" y="10180"/>
                  </a:cubicBezTo>
                  <a:lnTo>
                    <a:pt x="8525" y="10180"/>
                  </a:lnTo>
                  <a:lnTo>
                    <a:pt x="8525" y="10490"/>
                  </a:lnTo>
                  <a:lnTo>
                    <a:pt x="6775" y="10490"/>
                  </a:lnTo>
                  <a:cubicBezTo>
                    <a:pt x="6656" y="10490"/>
                    <a:pt x="6561" y="10585"/>
                    <a:pt x="6561" y="10704"/>
                  </a:cubicBezTo>
                  <a:cubicBezTo>
                    <a:pt x="6561" y="10823"/>
                    <a:pt x="6656" y="10907"/>
                    <a:pt x="6775" y="10907"/>
                  </a:cubicBezTo>
                  <a:lnTo>
                    <a:pt x="8525" y="10907"/>
                  </a:lnTo>
                  <a:lnTo>
                    <a:pt x="8525" y="11264"/>
                  </a:lnTo>
                  <a:lnTo>
                    <a:pt x="1381" y="11264"/>
                  </a:lnTo>
                  <a:cubicBezTo>
                    <a:pt x="857" y="11264"/>
                    <a:pt x="441" y="10847"/>
                    <a:pt x="441" y="10335"/>
                  </a:cubicBezTo>
                  <a:cubicBezTo>
                    <a:pt x="441" y="10073"/>
                    <a:pt x="548" y="9835"/>
                    <a:pt x="715" y="9657"/>
                  </a:cubicBezTo>
                  <a:cubicBezTo>
                    <a:pt x="893" y="9478"/>
                    <a:pt x="1131" y="9395"/>
                    <a:pt x="1381" y="9395"/>
                  </a:cubicBezTo>
                  <a:close/>
                  <a:moveTo>
                    <a:pt x="1369" y="1"/>
                  </a:moveTo>
                  <a:cubicBezTo>
                    <a:pt x="619" y="1"/>
                    <a:pt x="0" y="620"/>
                    <a:pt x="0" y="1370"/>
                  </a:cubicBezTo>
                  <a:lnTo>
                    <a:pt x="0" y="10359"/>
                  </a:lnTo>
                  <a:cubicBezTo>
                    <a:pt x="0" y="11109"/>
                    <a:pt x="607" y="11728"/>
                    <a:pt x="1369" y="11728"/>
                  </a:cubicBezTo>
                  <a:lnTo>
                    <a:pt x="8739" y="11728"/>
                  </a:lnTo>
                  <a:cubicBezTo>
                    <a:pt x="8858" y="11728"/>
                    <a:pt x="8942" y="11645"/>
                    <a:pt x="8942" y="11526"/>
                  </a:cubicBezTo>
                  <a:lnTo>
                    <a:pt x="8942" y="2191"/>
                  </a:lnTo>
                  <a:cubicBezTo>
                    <a:pt x="8942" y="2072"/>
                    <a:pt x="8858" y="1989"/>
                    <a:pt x="8739" y="1989"/>
                  </a:cubicBezTo>
                  <a:cubicBezTo>
                    <a:pt x="8620" y="1989"/>
                    <a:pt x="8525" y="2072"/>
                    <a:pt x="8525" y="2191"/>
                  </a:cubicBezTo>
                  <a:lnTo>
                    <a:pt x="8525" y="8990"/>
                  </a:lnTo>
                  <a:lnTo>
                    <a:pt x="1596" y="8990"/>
                  </a:lnTo>
                  <a:lnTo>
                    <a:pt x="1596" y="7787"/>
                  </a:lnTo>
                  <a:cubicBezTo>
                    <a:pt x="1596" y="7668"/>
                    <a:pt x="1500" y="7585"/>
                    <a:pt x="1381" y="7585"/>
                  </a:cubicBezTo>
                  <a:cubicBezTo>
                    <a:pt x="1262" y="7585"/>
                    <a:pt x="1179" y="7668"/>
                    <a:pt x="1179" y="7787"/>
                  </a:cubicBezTo>
                  <a:lnTo>
                    <a:pt x="1179" y="9002"/>
                  </a:lnTo>
                  <a:cubicBezTo>
                    <a:pt x="905" y="9049"/>
                    <a:pt x="655" y="9168"/>
                    <a:pt x="441" y="9359"/>
                  </a:cubicBezTo>
                  <a:lnTo>
                    <a:pt x="441" y="1370"/>
                  </a:lnTo>
                  <a:cubicBezTo>
                    <a:pt x="441" y="929"/>
                    <a:pt x="762" y="548"/>
                    <a:pt x="1179" y="465"/>
                  </a:cubicBezTo>
                  <a:lnTo>
                    <a:pt x="1179" y="7109"/>
                  </a:lnTo>
                  <a:cubicBezTo>
                    <a:pt x="1179" y="7228"/>
                    <a:pt x="1262" y="7311"/>
                    <a:pt x="1381" y="7311"/>
                  </a:cubicBezTo>
                  <a:cubicBezTo>
                    <a:pt x="1500" y="7311"/>
                    <a:pt x="1596" y="7216"/>
                    <a:pt x="1596" y="7109"/>
                  </a:cubicBezTo>
                  <a:lnTo>
                    <a:pt x="1596" y="441"/>
                  </a:lnTo>
                  <a:lnTo>
                    <a:pt x="8525" y="441"/>
                  </a:lnTo>
                  <a:lnTo>
                    <a:pt x="8525" y="1489"/>
                  </a:lnTo>
                  <a:cubicBezTo>
                    <a:pt x="8525" y="1608"/>
                    <a:pt x="8620" y="1703"/>
                    <a:pt x="8739" y="1703"/>
                  </a:cubicBezTo>
                  <a:cubicBezTo>
                    <a:pt x="8847" y="1703"/>
                    <a:pt x="8942" y="1608"/>
                    <a:pt x="8942" y="1489"/>
                  </a:cubicBezTo>
                  <a:lnTo>
                    <a:pt x="8942" y="215"/>
                  </a:lnTo>
                  <a:cubicBezTo>
                    <a:pt x="8942" y="96"/>
                    <a:pt x="8847" y="1"/>
                    <a:pt x="873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0198;p87">
              <a:extLst>
                <a:ext uri="{FF2B5EF4-FFF2-40B4-BE49-F238E27FC236}">
                  <a16:creationId xmlns:a16="http://schemas.microsoft.com/office/drawing/2014/main" id="{16AF8E0C-5102-43B1-84DE-4ED227404800}"/>
                </a:ext>
              </a:extLst>
            </p:cNvPr>
            <p:cNvSpPr/>
            <p:nvPr/>
          </p:nvSpPr>
          <p:spPr>
            <a:xfrm>
              <a:off x="1841929" y="2295249"/>
              <a:ext cx="165773" cy="13315"/>
            </a:xfrm>
            <a:custGeom>
              <a:avLst/>
              <a:gdLst/>
              <a:ahLst/>
              <a:cxnLst/>
              <a:rect l="l" t="t" r="r" b="b"/>
              <a:pathLst>
                <a:path w="5204" h="418" extrusionOk="0">
                  <a:moveTo>
                    <a:pt x="203" y="1"/>
                  </a:moveTo>
                  <a:cubicBezTo>
                    <a:pt x="84" y="1"/>
                    <a:pt x="0" y="84"/>
                    <a:pt x="0" y="203"/>
                  </a:cubicBezTo>
                  <a:cubicBezTo>
                    <a:pt x="0" y="322"/>
                    <a:pt x="84" y="418"/>
                    <a:pt x="203" y="418"/>
                  </a:cubicBezTo>
                  <a:lnTo>
                    <a:pt x="5001" y="418"/>
                  </a:lnTo>
                  <a:cubicBezTo>
                    <a:pt x="5120" y="418"/>
                    <a:pt x="5203" y="322"/>
                    <a:pt x="5203" y="203"/>
                  </a:cubicBezTo>
                  <a:cubicBezTo>
                    <a:pt x="5203" y="84"/>
                    <a:pt x="5120" y="1"/>
                    <a:pt x="500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" name="Google Shape;10303;p87">
            <a:extLst>
              <a:ext uri="{FF2B5EF4-FFF2-40B4-BE49-F238E27FC236}">
                <a16:creationId xmlns:a16="http://schemas.microsoft.com/office/drawing/2014/main" id="{4022B698-37E5-49B5-9C0B-69D8F46F9183}"/>
              </a:ext>
            </a:extLst>
          </p:cNvPr>
          <p:cNvSpPr/>
          <p:nvPr/>
        </p:nvSpPr>
        <p:spPr>
          <a:xfrm>
            <a:off x="5144684" y="1491489"/>
            <a:ext cx="211015" cy="238991"/>
          </a:xfrm>
          <a:custGeom>
            <a:avLst/>
            <a:gdLst/>
            <a:ahLst/>
            <a:cxnLst/>
            <a:rect l="l" t="t" r="r" b="b"/>
            <a:pathLst>
              <a:path w="11658" h="11689" extrusionOk="0">
                <a:moveTo>
                  <a:pt x="10514" y="382"/>
                </a:moveTo>
                <a:cubicBezTo>
                  <a:pt x="10657" y="382"/>
                  <a:pt x="10812" y="441"/>
                  <a:pt x="10907" y="548"/>
                </a:cubicBezTo>
                <a:lnTo>
                  <a:pt x="11181" y="810"/>
                </a:lnTo>
                <a:cubicBezTo>
                  <a:pt x="11288" y="917"/>
                  <a:pt x="11348" y="1072"/>
                  <a:pt x="11348" y="1215"/>
                </a:cubicBezTo>
                <a:cubicBezTo>
                  <a:pt x="11348" y="1370"/>
                  <a:pt x="11288" y="1513"/>
                  <a:pt x="11181" y="1620"/>
                </a:cubicBezTo>
                <a:lnTo>
                  <a:pt x="10240" y="2560"/>
                </a:lnTo>
                <a:lnTo>
                  <a:pt x="9169" y="1489"/>
                </a:lnTo>
                <a:lnTo>
                  <a:pt x="10109" y="548"/>
                </a:lnTo>
                <a:cubicBezTo>
                  <a:pt x="10217" y="441"/>
                  <a:pt x="10359" y="382"/>
                  <a:pt x="10514" y="382"/>
                </a:cubicBezTo>
                <a:close/>
                <a:moveTo>
                  <a:pt x="8919" y="1715"/>
                </a:moveTo>
                <a:lnTo>
                  <a:pt x="9990" y="2799"/>
                </a:lnTo>
                <a:lnTo>
                  <a:pt x="6954" y="5823"/>
                </a:lnTo>
                <a:lnTo>
                  <a:pt x="5883" y="4751"/>
                </a:lnTo>
                <a:lnTo>
                  <a:pt x="8919" y="1715"/>
                </a:lnTo>
                <a:close/>
                <a:moveTo>
                  <a:pt x="1966" y="8668"/>
                </a:moveTo>
                <a:lnTo>
                  <a:pt x="3037" y="9740"/>
                </a:lnTo>
                <a:lnTo>
                  <a:pt x="2370" y="10419"/>
                </a:lnTo>
                <a:cubicBezTo>
                  <a:pt x="2335" y="10454"/>
                  <a:pt x="2281" y="10472"/>
                  <a:pt x="2227" y="10472"/>
                </a:cubicBezTo>
                <a:cubicBezTo>
                  <a:pt x="2174" y="10472"/>
                  <a:pt x="2120" y="10454"/>
                  <a:pt x="2085" y="10419"/>
                </a:cubicBezTo>
                <a:lnTo>
                  <a:pt x="1299" y="9621"/>
                </a:lnTo>
                <a:cubicBezTo>
                  <a:pt x="1215" y="9549"/>
                  <a:pt x="1215" y="9418"/>
                  <a:pt x="1299" y="9347"/>
                </a:cubicBezTo>
                <a:lnTo>
                  <a:pt x="1966" y="8668"/>
                </a:lnTo>
                <a:close/>
                <a:moveTo>
                  <a:pt x="1311" y="10133"/>
                </a:moveTo>
                <a:lnTo>
                  <a:pt x="1596" y="10407"/>
                </a:lnTo>
                <a:lnTo>
                  <a:pt x="1061" y="10942"/>
                </a:lnTo>
                <a:cubicBezTo>
                  <a:pt x="1019" y="10984"/>
                  <a:pt x="965" y="11005"/>
                  <a:pt x="913" y="11005"/>
                </a:cubicBezTo>
                <a:cubicBezTo>
                  <a:pt x="861" y="11005"/>
                  <a:pt x="811" y="10984"/>
                  <a:pt x="775" y="10942"/>
                </a:cubicBezTo>
                <a:cubicBezTo>
                  <a:pt x="703" y="10859"/>
                  <a:pt x="703" y="10740"/>
                  <a:pt x="775" y="10669"/>
                </a:cubicBezTo>
                <a:lnTo>
                  <a:pt x="1311" y="10133"/>
                </a:lnTo>
                <a:close/>
                <a:moveTo>
                  <a:pt x="10467" y="1"/>
                </a:moveTo>
                <a:cubicBezTo>
                  <a:pt x="10228" y="1"/>
                  <a:pt x="9990" y="84"/>
                  <a:pt x="9812" y="263"/>
                </a:cubicBezTo>
                <a:lnTo>
                  <a:pt x="8871" y="1203"/>
                </a:lnTo>
                <a:lnTo>
                  <a:pt x="8728" y="1048"/>
                </a:lnTo>
                <a:cubicBezTo>
                  <a:pt x="8687" y="1013"/>
                  <a:pt x="8642" y="995"/>
                  <a:pt x="8597" y="995"/>
                </a:cubicBezTo>
                <a:cubicBezTo>
                  <a:pt x="8553" y="995"/>
                  <a:pt x="8508" y="1013"/>
                  <a:pt x="8466" y="1048"/>
                </a:cubicBezTo>
                <a:cubicBezTo>
                  <a:pt x="8395" y="1120"/>
                  <a:pt x="8395" y="1227"/>
                  <a:pt x="8466" y="1310"/>
                </a:cubicBezTo>
                <a:lnTo>
                  <a:pt x="8621" y="1453"/>
                </a:lnTo>
                <a:lnTo>
                  <a:pt x="5037" y="5037"/>
                </a:lnTo>
                <a:cubicBezTo>
                  <a:pt x="4954" y="5120"/>
                  <a:pt x="4954" y="5216"/>
                  <a:pt x="5037" y="5299"/>
                </a:cubicBezTo>
                <a:cubicBezTo>
                  <a:pt x="5073" y="5335"/>
                  <a:pt x="5118" y="5352"/>
                  <a:pt x="5162" y="5352"/>
                </a:cubicBezTo>
                <a:cubicBezTo>
                  <a:pt x="5207" y="5352"/>
                  <a:pt x="5252" y="5335"/>
                  <a:pt x="5287" y="5299"/>
                </a:cubicBezTo>
                <a:lnTo>
                  <a:pt x="5597" y="4977"/>
                </a:lnTo>
                <a:lnTo>
                  <a:pt x="6668" y="6049"/>
                </a:lnTo>
                <a:cubicBezTo>
                  <a:pt x="6299" y="6525"/>
                  <a:pt x="6073" y="6978"/>
                  <a:pt x="5883" y="7382"/>
                </a:cubicBezTo>
                <a:cubicBezTo>
                  <a:pt x="5430" y="8287"/>
                  <a:pt x="5097" y="9002"/>
                  <a:pt x="3275" y="9526"/>
                </a:cubicBezTo>
                <a:lnTo>
                  <a:pt x="2156" y="8406"/>
                </a:lnTo>
                <a:lnTo>
                  <a:pt x="4597" y="5966"/>
                </a:lnTo>
                <a:cubicBezTo>
                  <a:pt x="4680" y="5894"/>
                  <a:pt x="4680" y="5787"/>
                  <a:pt x="4597" y="5716"/>
                </a:cubicBezTo>
                <a:cubicBezTo>
                  <a:pt x="4561" y="5674"/>
                  <a:pt x="4516" y="5653"/>
                  <a:pt x="4472" y="5653"/>
                </a:cubicBezTo>
                <a:cubicBezTo>
                  <a:pt x="4427" y="5653"/>
                  <a:pt x="4382" y="5674"/>
                  <a:pt x="4347" y="5716"/>
                </a:cubicBezTo>
                <a:lnTo>
                  <a:pt x="989" y="9073"/>
                </a:lnTo>
                <a:cubicBezTo>
                  <a:pt x="775" y="9287"/>
                  <a:pt x="775" y="9645"/>
                  <a:pt x="989" y="9847"/>
                </a:cubicBezTo>
                <a:lnTo>
                  <a:pt x="1001" y="9859"/>
                </a:lnTo>
                <a:lnTo>
                  <a:pt x="465" y="10395"/>
                </a:lnTo>
                <a:cubicBezTo>
                  <a:pt x="299" y="10561"/>
                  <a:pt x="251" y="10811"/>
                  <a:pt x="358" y="11026"/>
                </a:cubicBezTo>
                <a:lnTo>
                  <a:pt x="1" y="11383"/>
                </a:lnTo>
                <a:cubicBezTo>
                  <a:pt x="1" y="11454"/>
                  <a:pt x="1" y="11562"/>
                  <a:pt x="61" y="11633"/>
                </a:cubicBezTo>
                <a:cubicBezTo>
                  <a:pt x="92" y="11670"/>
                  <a:pt x="139" y="11688"/>
                  <a:pt x="187" y="11688"/>
                </a:cubicBezTo>
                <a:cubicBezTo>
                  <a:pt x="232" y="11688"/>
                  <a:pt x="276" y="11673"/>
                  <a:pt x="311" y="11645"/>
                </a:cubicBezTo>
                <a:lnTo>
                  <a:pt x="668" y="11288"/>
                </a:lnTo>
                <a:cubicBezTo>
                  <a:pt x="745" y="11326"/>
                  <a:pt x="827" y="11345"/>
                  <a:pt x="908" y="11345"/>
                </a:cubicBezTo>
                <a:cubicBezTo>
                  <a:pt x="1052" y="11345"/>
                  <a:pt x="1192" y="11287"/>
                  <a:pt x="1299" y="11181"/>
                </a:cubicBezTo>
                <a:lnTo>
                  <a:pt x="1835" y="10645"/>
                </a:lnTo>
                <a:cubicBezTo>
                  <a:pt x="1942" y="10752"/>
                  <a:pt x="2073" y="10811"/>
                  <a:pt x="2204" y="10811"/>
                </a:cubicBezTo>
                <a:cubicBezTo>
                  <a:pt x="2358" y="10811"/>
                  <a:pt x="2501" y="10752"/>
                  <a:pt x="2608" y="10645"/>
                </a:cubicBezTo>
                <a:lnTo>
                  <a:pt x="3370" y="9895"/>
                </a:lnTo>
                <a:cubicBezTo>
                  <a:pt x="5371" y="9335"/>
                  <a:pt x="5776" y="8502"/>
                  <a:pt x="6240" y="7549"/>
                </a:cubicBezTo>
                <a:cubicBezTo>
                  <a:pt x="6442" y="7121"/>
                  <a:pt x="6668" y="6656"/>
                  <a:pt x="7073" y="6180"/>
                </a:cubicBezTo>
                <a:lnTo>
                  <a:pt x="10228" y="3025"/>
                </a:lnTo>
                <a:lnTo>
                  <a:pt x="10526" y="3322"/>
                </a:lnTo>
                <a:lnTo>
                  <a:pt x="8407" y="5442"/>
                </a:lnTo>
                <a:cubicBezTo>
                  <a:pt x="8347" y="5501"/>
                  <a:pt x="8335" y="5608"/>
                  <a:pt x="8395" y="5680"/>
                </a:cubicBezTo>
                <a:cubicBezTo>
                  <a:pt x="8426" y="5717"/>
                  <a:pt x="8473" y="5735"/>
                  <a:pt x="8522" y="5735"/>
                </a:cubicBezTo>
                <a:cubicBezTo>
                  <a:pt x="8566" y="5735"/>
                  <a:pt x="8611" y="5720"/>
                  <a:pt x="8645" y="5692"/>
                </a:cubicBezTo>
                <a:lnTo>
                  <a:pt x="10883" y="3465"/>
                </a:lnTo>
                <a:cubicBezTo>
                  <a:pt x="10955" y="3382"/>
                  <a:pt x="10955" y="3287"/>
                  <a:pt x="10883" y="3203"/>
                </a:cubicBezTo>
                <a:lnTo>
                  <a:pt x="10455" y="2775"/>
                </a:lnTo>
                <a:lnTo>
                  <a:pt x="11383" y="1834"/>
                </a:lnTo>
                <a:cubicBezTo>
                  <a:pt x="11562" y="1656"/>
                  <a:pt x="11657" y="1441"/>
                  <a:pt x="11657" y="1179"/>
                </a:cubicBezTo>
                <a:cubicBezTo>
                  <a:pt x="11657" y="929"/>
                  <a:pt x="11562" y="703"/>
                  <a:pt x="11383" y="524"/>
                </a:cubicBezTo>
                <a:lnTo>
                  <a:pt x="11121" y="263"/>
                </a:lnTo>
                <a:cubicBezTo>
                  <a:pt x="10943" y="84"/>
                  <a:pt x="10717" y="1"/>
                  <a:pt x="10467" y="1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7987A930-E207-45A3-B1F7-A0474C7E1998}"/>
              </a:ext>
            </a:extLst>
          </p:cNvPr>
          <p:cNvSpPr txBox="1"/>
          <p:nvPr/>
        </p:nvSpPr>
        <p:spPr>
          <a:xfrm>
            <a:off x="5355698" y="1059363"/>
            <a:ext cx="2348401" cy="3178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PT" sz="1100" dirty="0">
                <a:latin typeface="Work Sans" pitchFamily="2" charset="0"/>
              </a:rPr>
              <a:t>Abrir o medicina.xml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262ECE65-ECE2-46CA-8A62-C0B8EC84C1D7}"/>
              </a:ext>
            </a:extLst>
          </p:cNvPr>
          <p:cNvSpPr txBox="1"/>
          <p:nvPr/>
        </p:nvSpPr>
        <p:spPr>
          <a:xfrm>
            <a:off x="5377936" y="1396359"/>
            <a:ext cx="2348401" cy="3178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PT" sz="1100" dirty="0">
                <a:latin typeface="Work Sans" pitchFamily="2" charset="0"/>
              </a:rPr>
              <a:t>Criar o </a:t>
            </a:r>
            <a:r>
              <a:rPr lang="pt-PT" sz="1100" dirty="0" err="1">
                <a:latin typeface="Work Sans" pitchFamily="2" charset="0"/>
              </a:rPr>
              <a:t>dicionário.json</a:t>
            </a:r>
            <a:endParaRPr lang="pt-PT" sz="1100" dirty="0">
              <a:latin typeface="Work Sans" pitchFamily="2" charset="0"/>
            </a:endParaRPr>
          </a:p>
        </p:txBody>
      </p:sp>
      <p:grpSp>
        <p:nvGrpSpPr>
          <p:cNvPr id="20" name="Google Shape;10331;p87">
            <a:extLst>
              <a:ext uri="{FF2B5EF4-FFF2-40B4-BE49-F238E27FC236}">
                <a16:creationId xmlns:a16="http://schemas.microsoft.com/office/drawing/2014/main" id="{FA982F28-5E14-4D7C-AEA1-4C76159B0A70}"/>
              </a:ext>
            </a:extLst>
          </p:cNvPr>
          <p:cNvGrpSpPr/>
          <p:nvPr/>
        </p:nvGrpSpPr>
        <p:grpSpPr>
          <a:xfrm>
            <a:off x="5139502" y="1791691"/>
            <a:ext cx="248393" cy="238991"/>
            <a:chOff x="2629289" y="1544682"/>
            <a:chExt cx="350501" cy="284497"/>
          </a:xfrm>
        </p:grpSpPr>
        <p:sp>
          <p:nvSpPr>
            <p:cNvPr id="21" name="Google Shape;10332;p87">
              <a:extLst>
                <a:ext uri="{FF2B5EF4-FFF2-40B4-BE49-F238E27FC236}">
                  <a16:creationId xmlns:a16="http://schemas.microsoft.com/office/drawing/2014/main" id="{1209487A-0B21-42F5-9EF5-7F517E24236D}"/>
                </a:ext>
              </a:extLst>
            </p:cNvPr>
            <p:cNvSpPr/>
            <p:nvPr/>
          </p:nvSpPr>
          <p:spPr>
            <a:xfrm>
              <a:off x="2835614" y="1818507"/>
              <a:ext cx="10289" cy="10671"/>
            </a:xfrm>
            <a:custGeom>
              <a:avLst/>
              <a:gdLst/>
              <a:ahLst/>
              <a:cxnLst/>
              <a:rect l="l" t="t" r="r" b="b"/>
              <a:pathLst>
                <a:path w="323" h="335" extrusionOk="0">
                  <a:moveTo>
                    <a:pt x="167" y="1"/>
                  </a:moveTo>
                  <a:cubicBezTo>
                    <a:pt x="72" y="1"/>
                    <a:pt x="1" y="84"/>
                    <a:pt x="1" y="167"/>
                  </a:cubicBezTo>
                  <a:cubicBezTo>
                    <a:pt x="1" y="263"/>
                    <a:pt x="72" y="334"/>
                    <a:pt x="167" y="334"/>
                  </a:cubicBezTo>
                  <a:cubicBezTo>
                    <a:pt x="251" y="334"/>
                    <a:pt x="322" y="263"/>
                    <a:pt x="322" y="167"/>
                  </a:cubicBezTo>
                  <a:cubicBezTo>
                    <a:pt x="322" y="84"/>
                    <a:pt x="251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0333;p87">
              <a:extLst>
                <a:ext uri="{FF2B5EF4-FFF2-40B4-BE49-F238E27FC236}">
                  <a16:creationId xmlns:a16="http://schemas.microsoft.com/office/drawing/2014/main" id="{3C66368B-1429-42CD-8E83-DC475838A9EB}"/>
                </a:ext>
              </a:extLst>
            </p:cNvPr>
            <p:cNvSpPr/>
            <p:nvPr/>
          </p:nvSpPr>
          <p:spPr>
            <a:xfrm>
              <a:off x="2629289" y="1544682"/>
              <a:ext cx="318614" cy="284497"/>
            </a:xfrm>
            <a:custGeom>
              <a:avLst/>
              <a:gdLst/>
              <a:ahLst/>
              <a:cxnLst/>
              <a:rect l="l" t="t" r="r" b="b"/>
              <a:pathLst>
                <a:path w="10002" h="8931" extrusionOk="0">
                  <a:moveTo>
                    <a:pt x="6978" y="334"/>
                  </a:moveTo>
                  <a:cubicBezTo>
                    <a:pt x="7049" y="334"/>
                    <a:pt x="7109" y="358"/>
                    <a:pt x="7168" y="405"/>
                  </a:cubicBezTo>
                  <a:cubicBezTo>
                    <a:pt x="7228" y="453"/>
                    <a:pt x="8085" y="1310"/>
                    <a:pt x="8764" y="2001"/>
                  </a:cubicBezTo>
                  <a:cubicBezTo>
                    <a:pt x="9216" y="2441"/>
                    <a:pt x="9597" y="2810"/>
                    <a:pt x="9621" y="2846"/>
                  </a:cubicBezTo>
                  <a:cubicBezTo>
                    <a:pt x="9657" y="2894"/>
                    <a:pt x="9692" y="2965"/>
                    <a:pt x="9692" y="3036"/>
                  </a:cubicBezTo>
                  <a:cubicBezTo>
                    <a:pt x="9692" y="3108"/>
                    <a:pt x="9657" y="3167"/>
                    <a:pt x="9621" y="3227"/>
                  </a:cubicBezTo>
                  <a:lnTo>
                    <a:pt x="6549" y="6299"/>
                  </a:lnTo>
                  <a:lnTo>
                    <a:pt x="3727" y="3489"/>
                  </a:lnTo>
                  <a:lnTo>
                    <a:pt x="6787" y="405"/>
                  </a:lnTo>
                  <a:cubicBezTo>
                    <a:pt x="6835" y="358"/>
                    <a:pt x="6906" y="334"/>
                    <a:pt x="6978" y="334"/>
                  </a:cubicBezTo>
                  <a:close/>
                  <a:moveTo>
                    <a:pt x="6978" y="0"/>
                  </a:moveTo>
                  <a:cubicBezTo>
                    <a:pt x="6906" y="0"/>
                    <a:pt x="6835" y="12"/>
                    <a:pt x="6752" y="48"/>
                  </a:cubicBezTo>
                  <a:cubicBezTo>
                    <a:pt x="6680" y="72"/>
                    <a:pt x="6621" y="119"/>
                    <a:pt x="6561" y="179"/>
                  </a:cubicBezTo>
                  <a:lnTo>
                    <a:pt x="3382" y="3358"/>
                  </a:lnTo>
                  <a:lnTo>
                    <a:pt x="179" y="6561"/>
                  </a:lnTo>
                  <a:cubicBezTo>
                    <a:pt x="120" y="6620"/>
                    <a:pt x="72" y="6680"/>
                    <a:pt x="48" y="6751"/>
                  </a:cubicBezTo>
                  <a:cubicBezTo>
                    <a:pt x="13" y="6835"/>
                    <a:pt x="1" y="6906"/>
                    <a:pt x="1" y="6977"/>
                  </a:cubicBezTo>
                  <a:cubicBezTo>
                    <a:pt x="1" y="7049"/>
                    <a:pt x="13" y="7132"/>
                    <a:pt x="48" y="7204"/>
                  </a:cubicBezTo>
                  <a:cubicBezTo>
                    <a:pt x="72" y="7275"/>
                    <a:pt x="120" y="7335"/>
                    <a:pt x="179" y="7394"/>
                  </a:cubicBezTo>
                  <a:lnTo>
                    <a:pt x="1477" y="8692"/>
                  </a:lnTo>
                  <a:cubicBezTo>
                    <a:pt x="1549" y="8763"/>
                    <a:pt x="1644" y="8823"/>
                    <a:pt x="1739" y="8871"/>
                  </a:cubicBezTo>
                  <a:cubicBezTo>
                    <a:pt x="1846" y="8918"/>
                    <a:pt x="1953" y="8930"/>
                    <a:pt x="2049" y="8930"/>
                  </a:cubicBezTo>
                  <a:lnTo>
                    <a:pt x="6013" y="8930"/>
                  </a:lnTo>
                  <a:cubicBezTo>
                    <a:pt x="6109" y="8930"/>
                    <a:pt x="6180" y="8859"/>
                    <a:pt x="6180" y="8763"/>
                  </a:cubicBezTo>
                  <a:cubicBezTo>
                    <a:pt x="6180" y="8680"/>
                    <a:pt x="6073" y="8597"/>
                    <a:pt x="6001" y="8597"/>
                  </a:cubicBezTo>
                  <a:lnTo>
                    <a:pt x="2025" y="8597"/>
                  </a:lnTo>
                  <a:cubicBezTo>
                    <a:pt x="1894" y="8597"/>
                    <a:pt x="1775" y="8561"/>
                    <a:pt x="1679" y="8454"/>
                  </a:cubicBezTo>
                  <a:lnTo>
                    <a:pt x="394" y="7156"/>
                  </a:lnTo>
                  <a:cubicBezTo>
                    <a:pt x="346" y="7108"/>
                    <a:pt x="310" y="7037"/>
                    <a:pt x="310" y="6966"/>
                  </a:cubicBezTo>
                  <a:cubicBezTo>
                    <a:pt x="310" y="6894"/>
                    <a:pt x="346" y="6835"/>
                    <a:pt x="394" y="6775"/>
                  </a:cubicBezTo>
                  <a:lnTo>
                    <a:pt x="3477" y="3679"/>
                  </a:lnTo>
                  <a:lnTo>
                    <a:pt x="6299" y="6489"/>
                  </a:lnTo>
                  <a:lnTo>
                    <a:pt x="4787" y="7989"/>
                  </a:lnTo>
                  <a:cubicBezTo>
                    <a:pt x="4763" y="8025"/>
                    <a:pt x="4751" y="8061"/>
                    <a:pt x="4751" y="8109"/>
                  </a:cubicBezTo>
                  <a:cubicBezTo>
                    <a:pt x="4751" y="8156"/>
                    <a:pt x="4763" y="8204"/>
                    <a:pt x="4787" y="8228"/>
                  </a:cubicBezTo>
                  <a:cubicBezTo>
                    <a:pt x="4823" y="8263"/>
                    <a:pt x="4870" y="8275"/>
                    <a:pt x="4906" y="8275"/>
                  </a:cubicBezTo>
                  <a:cubicBezTo>
                    <a:pt x="4954" y="8275"/>
                    <a:pt x="5001" y="8263"/>
                    <a:pt x="5025" y="8228"/>
                  </a:cubicBezTo>
                  <a:lnTo>
                    <a:pt x="9823" y="3441"/>
                  </a:lnTo>
                  <a:cubicBezTo>
                    <a:pt x="9883" y="3382"/>
                    <a:pt x="9931" y="3322"/>
                    <a:pt x="9954" y="3239"/>
                  </a:cubicBezTo>
                  <a:cubicBezTo>
                    <a:pt x="9990" y="3167"/>
                    <a:pt x="10002" y="3096"/>
                    <a:pt x="10002" y="3025"/>
                  </a:cubicBezTo>
                  <a:cubicBezTo>
                    <a:pt x="10002" y="2941"/>
                    <a:pt x="9990" y="2870"/>
                    <a:pt x="9954" y="2798"/>
                  </a:cubicBezTo>
                  <a:cubicBezTo>
                    <a:pt x="9931" y="2727"/>
                    <a:pt x="9883" y="2667"/>
                    <a:pt x="9823" y="2608"/>
                  </a:cubicBezTo>
                  <a:lnTo>
                    <a:pt x="8156" y="941"/>
                  </a:lnTo>
                  <a:lnTo>
                    <a:pt x="7394" y="179"/>
                  </a:lnTo>
                  <a:cubicBezTo>
                    <a:pt x="7335" y="119"/>
                    <a:pt x="7275" y="72"/>
                    <a:pt x="7204" y="48"/>
                  </a:cubicBezTo>
                  <a:cubicBezTo>
                    <a:pt x="7133" y="12"/>
                    <a:pt x="7049" y="0"/>
                    <a:pt x="697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0334;p87">
              <a:extLst>
                <a:ext uri="{FF2B5EF4-FFF2-40B4-BE49-F238E27FC236}">
                  <a16:creationId xmlns:a16="http://schemas.microsoft.com/office/drawing/2014/main" id="{F6B6E8F5-6317-4080-B5D7-0EAED2F371D4}"/>
                </a:ext>
              </a:extLst>
            </p:cNvPr>
            <p:cNvSpPr/>
            <p:nvPr/>
          </p:nvSpPr>
          <p:spPr>
            <a:xfrm>
              <a:off x="2876962" y="1818507"/>
              <a:ext cx="30740" cy="10671"/>
            </a:xfrm>
            <a:custGeom>
              <a:avLst/>
              <a:gdLst/>
              <a:ahLst/>
              <a:cxnLst/>
              <a:rect l="l" t="t" r="r" b="b"/>
              <a:pathLst>
                <a:path w="965" h="335" extrusionOk="0">
                  <a:moveTo>
                    <a:pt x="155" y="1"/>
                  </a:moveTo>
                  <a:cubicBezTo>
                    <a:pt x="72" y="1"/>
                    <a:pt x="0" y="84"/>
                    <a:pt x="0" y="167"/>
                  </a:cubicBezTo>
                  <a:cubicBezTo>
                    <a:pt x="0" y="263"/>
                    <a:pt x="72" y="334"/>
                    <a:pt x="155" y="334"/>
                  </a:cubicBezTo>
                  <a:lnTo>
                    <a:pt x="798" y="334"/>
                  </a:lnTo>
                  <a:cubicBezTo>
                    <a:pt x="893" y="334"/>
                    <a:pt x="965" y="263"/>
                    <a:pt x="965" y="167"/>
                  </a:cubicBezTo>
                  <a:cubicBezTo>
                    <a:pt x="965" y="84"/>
                    <a:pt x="893" y="1"/>
                    <a:pt x="79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0335;p87">
              <a:extLst>
                <a:ext uri="{FF2B5EF4-FFF2-40B4-BE49-F238E27FC236}">
                  <a16:creationId xmlns:a16="http://schemas.microsoft.com/office/drawing/2014/main" id="{60C55603-7008-48D6-9E8F-0113E77D52B0}"/>
                </a:ext>
              </a:extLst>
            </p:cNvPr>
            <p:cNvSpPr/>
            <p:nvPr/>
          </p:nvSpPr>
          <p:spPr>
            <a:xfrm>
              <a:off x="2969118" y="1818507"/>
              <a:ext cx="10671" cy="10671"/>
            </a:xfrm>
            <a:custGeom>
              <a:avLst/>
              <a:gdLst/>
              <a:ahLst/>
              <a:cxnLst/>
              <a:rect l="l" t="t" r="r" b="b"/>
              <a:pathLst>
                <a:path w="335" h="335" extrusionOk="0">
                  <a:moveTo>
                    <a:pt x="167" y="1"/>
                  </a:moveTo>
                  <a:cubicBezTo>
                    <a:pt x="72" y="1"/>
                    <a:pt x="1" y="84"/>
                    <a:pt x="1" y="167"/>
                  </a:cubicBezTo>
                  <a:cubicBezTo>
                    <a:pt x="1" y="263"/>
                    <a:pt x="72" y="334"/>
                    <a:pt x="167" y="334"/>
                  </a:cubicBezTo>
                  <a:cubicBezTo>
                    <a:pt x="251" y="334"/>
                    <a:pt x="334" y="263"/>
                    <a:pt x="334" y="167"/>
                  </a:cubicBezTo>
                  <a:cubicBezTo>
                    <a:pt x="334" y="84"/>
                    <a:pt x="251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0336;p87">
              <a:extLst>
                <a:ext uri="{FF2B5EF4-FFF2-40B4-BE49-F238E27FC236}">
                  <a16:creationId xmlns:a16="http://schemas.microsoft.com/office/drawing/2014/main" id="{1147D867-E6EA-4399-8F02-A06A27641BA0}"/>
                </a:ext>
              </a:extLst>
            </p:cNvPr>
            <p:cNvSpPr/>
            <p:nvPr/>
          </p:nvSpPr>
          <p:spPr>
            <a:xfrm>
              <a:off x="2916780" y="1818507"/>
              <a:ext cx="34563" cy="10671"/>
            </a:xfrm>
            <a:custGeom>
              <a:avLst/>
              <a:gdLst/>
              <a:ahLst/>
              <a:cxnLst/>
              <a:rect l="l" t="t" r="r" b="b"/>
              <a:pathLst>
                <a:path w="1085" h="335" extrusionOk="0">
                  <a:moveTo>
                    <a:pt x="155" y="1"/>
                  </a:moveTo>
                  <a:cubicBezTo>
                    <a:pt x="72" y="1"/>
                    <a:pt x="1" y="84"/>
                    <a:pt x="1" y="167"/>
                  </a:cubicBezTo>
                  <a:cubicBezTo>
                    <a:pt x="1" y="263"/>
                    <a:pt x="72" y="334"/>
                    <a:pt x="155" y="334"/>
                  </a:cubicBezTo>
                  <a:lnTo>
                    <a:pt x="917" y="334"/>
                  </a:lnTo>
                  <a:cubicBezTo>
                    <a:pt x="1013" y="334"/>
                    <a:pt x="1084" y="263"/>
                    <a:pt x="1084" y="167"/>
                  </a:cubicBezTo>
                  <a:cubicBezTo>
                    <a:pt x="1084" y="84"/>
                    <a:pt x="1001" y="1"/>
                    <a:pt x="9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" name="Google Shape;724;p47">
            <a:extLst>
              <a:ext uri="{FF2B5EF4-FFF2-40B4-BE49-F238E27FC236}">
                <a16:creationId xmlns:a16="http://schemas.microsoft.com/office/drawing/2014/main" id="{962C7A2C-794B-4A41-84F4-837710B4E454}"/>
              </a:ext>
            </a:extLst>
          </p:cNvPr>
          <p:cNvGrpSpPr/>
          <p:nvPr/>
        </p:nvGrpSpPr>
        <p:grpSpPr>
          <a:xfrm rot="485159">
            <a:off x="5282959" y="2117635"/>
            <a:ext cx="3108411" cy="2447097"/>
            <a:chOff x="5510862" y="1377072"/>
            <a:chExt cx="2636963" cy="2549698"/>
          </a:xfrm>
          <a:solidFill>
            <a:srgbClr val="FEF2DA"/>
          </a:solidFill>
        </p:grpSpPr>
        <p:sp>
          <p:nvSpPr>
            <p:cNvPr id="34" name="Google Shape;725;p47">
              <a:extLst>
                <a:ext uri="{FF2B5EF4-FFF2-40B4-BE49-F238E27FC236}">
                  <a16:creationId xmlns:a16="http://schemas.microsoft.com/office/drawing/2014/main" id="{9F6EEACF-FA9D-41A9-9B82-CFBD4DB05CF6}"/>
                </a:ext>
              </a:extLst>
            </p:cNvPr>
            <p:cNvSpPr/>
            <p:nvPr/>
          </p:nvSpPr>
          <p:spPr>
            <a:xfrm rot="-509792">
              <a:off x="5510862" y="1377072"/>
              <a:ext cx="2549698" cy="2549698"/>
            </a:xfrm>
            <a:custGeom>
              <a:avLst/>
              <a:gdLst/>
              <a:ahLst/>
              <a:cxnLst/>
              <a:rect l="l" t="t" r="r" b="b"/>
              <a:pathLst>
                <a:path w="40529" h="40529" extrusionOk="0">
                  <a:moveTo>
                    <a:pt x="1" y="1"/>
                  </a:moveTo>
                  <a:lnTo>
                    <a:pt x="1" y="40529"/>
                  </a:lnTo>
                  <a:lnTo>
                    <a:pt x="31911" y="40529"/>
                  </a:lnTo>
                  <a:lnTo>
                    <a:pt x="40529" y="27731"/>
                  </a:lnTo>
                  <a:lnTo>
                    <a:pt x="40529" y="1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727;p47">
              <a:extLst>
                <a:ext uri="{FF2B5EF4-FFF2-40B4-BE49-F238E27FC236}">
                  <a16:creationId xmlns:a16="http://schemas.microsoft.com/office/drawing/2014/main" id="{634AC13B-7BA1-47D8-AF9D-1F6A7650ADBE}"/>
                </a:ext>
              </a:extLst>
            </p:cNvPr>
            <p:cNvSpPr/>
            <p:nvPr/>
          </p:nvSpPr>
          <p:spPr>
            <a:xfrm rot="21114841">
              <a:off x="7527656" y="2928437"/>
              <a:ext cx="620169" cy="766127"/>
            </a:xfrm>
            <a:custGeom>
              <a:avLst/>
              <a:gdLst/>
              <a:ahLst/>
              <a:cxnLst/>
              <a:rect l="l" t="t" r="r" b="b"/>
              <a:pathLst>
                <a:path w="11093" h="12799" extrusionOk="0">
                  <a:moveTo>
                    <a:pt x="11093" y="1"/>
                  </a:moveTo>
                  <a:lnTo>
                    <a:pt x="1" y="7466"/>
                  </a:lnTo>
                  <a:cubicBezTo>
                    <a:pt x="1835" y="8533"/>
                    <a:pt x="2816" y="10666"/>
                    <a:pt x="2475" y="12799"/>
                  </a:cubicBezTo>
                  <a:lnTo>
                    <a:pt x="11093" y="1"/>
                  </a:lnTo>
                  <a:close/>
                </a:path>
              </a:pathLst>
            </a:custGeom>
            <a:solidFill>
              <a:srgbClr val="FFCC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5" name="CaixaDeTexto 4">
            <a:extLst>
              <a:ext uri="{FF2B5EF4-FFF2-40B4-BE49-F238E27FC236}">
                <a16:creationId xmlns:a16="http://schemas.microsoft.com/office/drawing/2014/main" id="{4B20A08C-1B4C-44F9-88C6-71F14F1F275C}"/>
              </a:ext>
            </a:extLst>
          </p:cNvPr>
          <p:cNvSpPr txBox="1"/>
          <p:nvPr/>
        </p:nvSpPr>
        <p:spPr>
          <a:xfrm>
            <a:off x="5550681" y="2339359"/>
            <a:ext cx="3023002" cy="17697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pt-PT" sz="1000" dirty="0">
                <a:latin typeface="Work Sans" pitchFamily="2" charset="0"/>
              </a:rPr>
              <a:t>capa, prefácio, agradecimentos, o limiar,  entre outros;</a:t>
            </a:r>
          </a:p>
          <a:p>
            <a:pPr>
              <a:lnSpc>
                <a:spcPct val="200000"/>
              </a:lnSpc>
              <a:spcBef>
                <a:spcPts val="600"/>
              </a:spcBef>
            </a:pPr>
            <a:r>
              <a:rPr lang="pt-PT" sz="1000" dirty="0">
                <a:latin typeface="Work Sans" pitchFamily="2" charset="0"/>
              </a:rPr>
              <a:t>linhas com </a:t>
            </a:r>
            <a:r>
              <a:rPr lang="pt-PT" sz="1000" dirty="0" err="1">
                <a:latin typeface="Work Sans" pitchFamily="2" charset="0"/>
              </a:rPr>
              <a:t>FFVocabulario</a:t>
            </a:r>
            <a:r>
              <a:rPr lang="pt-PT" sz="1000" dirty="0">
                <a:latin typeface="Work Sans" pitchFamily="2" charset="0"/>
              </a:rPr>
              <a:t>;</a:t>
            </a:r>
          </a:p>
          <a:p>
            <a:pPr>
              <a:lnSpc>
                <a:spcPct val="200000"/>
              </a:lnSpc>
              <a:spcBef>
                <a:spcPts val="600"/>
              </a:spcBef>
            </a:pPr>
            <a:r>
              <a:rPr lang="pt-PT" sz="1000" dirty="0" err="1">
                <a:latin typeface="Work Sans" pitchFamily="2" charset="0"/>
              </a:rPr>
              <a:t>tags</a:t>
            </a:r>
            <a:r>
              <a:rPr lang="pt-PT" sz="1000" dirty="0">
                <a:latin typeface="Work Sans" pitchFamily="2" charset="0"/>
              </a:rPr>
              <a:t> &lt;b&gt;, &lt;/b&gt;,  &lt;i&gt; e &lt;/i&gt;;</a:t>
            </a:r>
          </a:p>
          <a:p>
            <a:pPr>
              <a:lnSpc>
                <a:spcPct val="200000"/>
              </a:lnSpc>
              <a:spcBef>
                <a:spcPts val="600"/>
              </a:spcBef>
            </a:pPr>
            <a:r>
              <a:rPr lang="pt-PT" sz="1000" dirty="0">
                <a:latin typeface="Work Sans" pitchFamily="2" charset="0"/>
              </a:rPr>
              <a:t>espaços antes do início das palavras;</a:t>
            </a:r>
          </a:p>
          <a:p>
            <a:endParaRPr lang="pt-PT" dirty="0"/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7" name="Pré-visualização de Diapositivo 6">
                <a:extLst>
                  <a:ext uri="{FF2B5EF4-FFF2-40B4-BE49-F238E27FC236}">
                    <a16:creationId xmlns:a16="http://schemas.microsoft.com/office/drawing/2014/main" id="{C1CD48F4-075C-46BA-A686-DA8988E74C8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19255189"/>
                  </p:ext>
                </p:extLst>
              </p:nvPr>
            </p:nvGraphicFramePr>
            <p:xfrm flipH="1" flipV="1">
              <a:off x="8573683" y="3600277"/>
              <a:ext cx="81278" cy="45719"/>
            </p:xfrm>
            <a:graphic>
              <a:graphicData uri="http://schemas.microsoft.com/office/powerpoint/2016/slidezoom">
                <pslz:sldZm>
                  <pslz:sldZmObj sldId="313" cId="1356831738">
                    <pslz:zmPr id="{7C479B90-BCE4-4ADF-A9BF-6D4C935F4582}" returnToParent="0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 flipH="1" flipV="1">
                          <a:off x="0" y="0"/>
                          <a:ext cx="81278" cy="45719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7" name="Pré-visualização de Diapositivo 6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C1CD48F4-075C-46BA-A686-DA8988E74C8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flipH="1" flipV="1">
                <a:off x="8573683" y="3600277"/>
                <a:ext cx="81278" cy="45719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Google Shape;1216;p73">
            <a:extLst>
              <a:ext uri="{FF2B5EF4-FFF2-40B4-BE49-F238E27FC236}">
                <a16:creationId xmlns:a16="http://schemas.microsoft.com/office/drawing/2014/main" id="{8F13F26B-0773-4DED-8C0C-705273F6A25F}"/>
              </a:ext>
            </a:extLst>
          </p:cNvPr>
          <p:cNvSpPr/>
          <p:nvPr/>
        </p:nvSpPr>
        <p:spPr>
          <a:xfrm>
            <a:off x="5459271" y="2389655"/>
            <a:ext cx="114250" cy="144441"/>
          </a:xfrm>
          <a:custGeom>
            <a:avLst/>
            <a:gdLst/>
            <a:ahLst/>
            <a:cxnLst/>
            <a:rect l="l" t="t" r="r" b="b"/>
            <a:pathLst>
              <a:path w="8987" h="8431" extrusionOk="0">
                <a:moveTo>
                  <a:pt x="8176" y="1"/>
                </a:moveTo>
                <a:cubicBezTo>
                  <a:pt x="8000" y="1"/>
                  <a:pt x="7822" y="74"/>
                  <a:pt x="7695" y="251"/>
                </a:cubicBezTo>
                <a:cubicBezTo>
                  <a:pt x="6271" y="2229"/>
                  <a:pt x="4477" y="4313"/>
                  <a:pt x="3774" y="6716"/>
                </a:cubicBezTo>
                <a:cubicBezTo>
                  <a:pt x="2972" y="5896"/>
                  <a:pt x="2167" y="5082"/>
                  <a:pt x="1265" y="4362"/>
                </a:cubicBezTo>
                <a:cubicBezTo>
                  <a:pt x="1147" y="4267"/>
                  <a:pt x="1017" y="4227"/>
                  <a:pt x="892" y="4227"/>
                </a:cubicBezTo>
                <a:cubicBezTo>
                  <a:pt x="416" y="4227"/>
                  <a:pt x="1" y="4807"/>
                  <a:pt x="456" y="5171"/>
                </a:cubicBezTo>
                <a:cubicBezTo>
                  <a:pt x="1630" y="6111"/>
                  <a:pt x="2643" y="7205"/>
                  <a:pt x="3698" y="8272"/>
                </a:cubicBezTo>
                <a:cubicBezTo>
                  <a:pt x="3803" y="8378"/>
                  <a:pt x="3957" y="8431"/>
                  <a:pt x="4111" y="8431"/>
                </a:cubicBezTo>
                <a:cubicBezTo>
                  <a:pt x="4361" y="8431"/>
                  <a:pt x="4613" y="8291"/>
                  <a:pt x="4655" y="8019"/>
                </a:cubicBezTo>
                <a:cubicBezTo>
                  <a:pt x="5065" y="5295"/>
                  <a:pt x="7125" y="2995"/>
                  <a:pt x="8684" y="828"/>
                </a:cubicBezTo>
                <a:cubicBezTo>
                  <a:pt x="8987" y="407"/>
                  <a:pt x="8588" y="1"/>
                  <a:pt x="8176" y="1"/>
                </a:cubicBezTo>
                <a:close/>
              </a:path>
            </a:pathLst>
          </a:custGeom>
          <a:solidFill>
            <a:srgbClr val="6E6E6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1216;p73">
            <a:extLst>
              <a:ext uri="{FF2B5EF4-FFF2-40B4-BE49-F238E27FC236}">
                <a16:creationId xmlns:a16="http://schemas.microsoft.com/office/drawing/2014/main" id="{0B5BC3CF-1BE6-4B6A-93B8-A14D93D03BCB}"/>
              </a:ext>
            </a:extLst>
          </p:cNvPr>
          <p:cNvSpPr/>
          <p:nvPr/>
        </p:nvSpPr>
        <p:spPr>
          <a:xfrm>
            <a:off x="5459271" y="2877458"/>
            <a:ext cx="114250" cy="144441"/>
          </a:xfrm>
          <a:custGeom>
            <a:avLst/>
            <a:gdLst/>
            <a:ahLst/>
            <a:cxnLst/>
            <a:rect l="l" t="t" r="r" b="b"/>
            <a:pathLst>
              <a:path w="8987" h="8431" extrusionOk="0">
                <a:moveTo>
                  <a:pt x="8176" y="1"/>
                </a:moveTo>
                <a:cubicBezTo>
                  <a:pt x="8000" y="1"/>
                  <a:pt x="7822" y="74"/>
                  <a:pt x="7695" y="251"/>
                </a:cubicBezTo>
                <a:cubicBezTo>
                  <a:pt x="6271" y="2229"/>
                  <a:pt x="4477" y="4313"/>
                  <a:pt x="3774" y="6716"/>
                </a:cubicBezTo>
                <a:cubicBezTo>
                  <a:pt x="2972" y="5896"/>
                  <a:pt x="2167" y="5082"/>
                  <a:pt x="1265" y="4362"/>
                </a:cubicBezTo>
                <a:cubicBezTo>
                  <a:pt x="1147" y="4267"/>
                  <a:pt x="1017" y="4227"/>
                  <a:pt x="892" y="4227"/>
                </a:cubicBezTo>
                <a:cubicBezTo>
                  <a:pt x="416" y="4227"/>
                  <a:pt x="1" y="4807"/>
                  <a:pt x="456" y="5171"/>
                </a:cubicBezTo>
                <a:cubicBezTo>
                  <a:pt x="1630" y="6111"/>
                  <a:pt x="2643" y="7205"/>
                  <a:pt x="3698" y="8272"/>
                </a:cubicBezTo>
                <a:cubicBezTo>
                  <a:pt x="3803" y="8378"/>
                  <a:pt x="3957" y="8431"/>
                  <a:pt x="4111" y="8431"/>
                </a:cubicBezTo>
                <a:cubicBezTo>
                  <a:pt x="4361" y="8431"/>
                  <a:pt x="4613" y="8291"/>
                  <a:pt x="4655" y="8019"/>
                </a:cubicBezTo>
                <a:cubicBezTo>
                  <a:pt x="5065" y="5295"/>
                  <a:pt x="7125" y="2995"/>
                  <a:pt x="8684" y="828"/>
                </a:cubicBezTo>
                <a:cubicBezTo>
                  <a:pt x="8987" y="407"/>
                  <a:pt x="8588" y="1"/>
                  <a:pt x="8176" y="1"/>
                </a:cubicBezTo>
                <a:close/>
              </a:path>
            </a:pathLst>
          </a:custGeom>
          <a:solidFill>
            <a:srgbClr val="6E6E6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1216;p73">
            <a:extLst>
              <a:ext uri="{FF2B5EF4-FFF2-40B4-BE49-F238E27FC236}">
                <a16:creationId xmlns:a16="http://schemas.microsoft.com/office/drawing/2014/main" id="{35A4FDE2-311E-449E-83FB-DEC0C0E670D1}"/>
              </a:ext>
            </a:extLst>
          </p:cNvPr>
          <p:cNvSpPr/>
          <p:nvPr/>
        </p:nvSpPr>
        <p:spPr>
          <a:xfrm>
            <a:off x="5459271" y="3261727"/>
            <a:ext cx="114250" cy="144441"/>
          </a:xfrm>
          <a:custGeom>
            <a:avLst/>
            <a:gdLst/>
            <a:ahLst/>
            <a:cxnLst/>
            <a:rect l="l" t="t" r="r" b="b"/>
            <a:pathLst>
              <a:path w="8987" h="8431" extrusionOk="0">
                <a:moveTo>
                  <a:pt x="8176" y="1"/>
                </a:moveTo>
                <a:cubicBezTo>
                  <a:pt x="8000" y="1"/>
                  <a:pt x="7822" y="74"/>
                  <a:pt x="7695" y="251"/>
                </a:cubicBezTo>
                <a:cubicBezTo>
                  <a:pt x="6271" y="2229"/>
                  <a:pt x="4477" y="4313"/>
                  <a:pt x="3774" y="6716"/>
                </a:cubicBezTo>
                <a:cubicBezTo>
                  <a:pt x="2972" y="5896"/>
                  <a:pt x="2167" y="5082"/>
                  <a:pt x="1265" y="4362"/>
                </a:cubicBezTo>
                <a:cubicBezTo>
                  <a:pt x="1147" y="4267"/>
                  <a:pt x="1017" y="4227"/>
                  <a:pt x="892" y="4227"/>
                </a:cubicBezTo>
                <a:cubicBezTo>
                  <a:pt x="416" y="4227"/>
                  <a:pt x="1" y="4807"/>
                  <a:pt x="456" y="5171"/>
                </a:cubicBezTo>
                <a:cubicBezTo>
                  <a:pt x="1630" y="6111"/>
                  <a:pt x="2643" y="7205"/>
                  <a:pt x="3698" y="8272"/>
                </a:cubicBezTo>
                <a:cubicBezTo>
                  <a:pt x="3803" y="8378"/>
                  <a:pt x="3957" y="8431"/>
                  <a:pt x="4111" y="8431"/>
                </a:cubicBezTo>
                <a:cubicBezTo>
                  <a:pt x="4361" y="8431"/>
                  <a:pt x="4613" y="8291"/>
                  <a:pt x="4655" y="8019"/>
                </a:cubicBezTo>
                <a:cubicBezTo>
                  <a:pt x="5065" y="5295"/>
                  <a:pt x="7125" y="2995"/>
                  <a:pt x="8684" y="828"/>
                </a:cubicBezTo>
                <a:cubicBezTo>
                  <a:pt x="8987" y="407"/>
                  <a:pt x="8588" y="1"/>
                  <a:pt x="8176" y="1"/>
                </a:cubicBezTo>
                <a:close/>
              </a:path>
            </a:pathLst>
          </a:custGeom>
          <a:solidFill>
            <a:srgbClr val="6E6E6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1216;p73">
            <a:extLst>
              <a:ext uri="{FF2B5EF4-FFF2-40B4-BE49-F238E27FC236}">
                <a16:creationId xmlns:a16="http://schemas.microsoft.com/office/drawing/2014/main" id="{8D4C3B07-DFE6-4C60-A0F0-17B247487247}"/>
              </a:ext>
            </a:extLst>
          </p:cNvPr>
          <p:cNvSpPr/>
          <p:nvPr/>
        </p:nvSpPr>
        <p:spPr>
          <a:xfrm>
            <a:off x="5459271" y="3645996"/>
            <a:ext cx="114250" cy="144441"/>
          </a:xfrm>
          <a:custGeom>
            <a:avLst/>
            <a:gdLst/>
            <a:ahLst/>
            <a:cxnLst/>
            <a:rect l="l" t="t" r="r" b="b"/>
            <a:pathLst>
              <a:path w="8987" h="8431" extrusionOk="0">
                <a:moveTo>
                  <a:pt x="8176" y="1"/>
                </a:moveTo>
                <a:cubicBezTo>
                  <a:pt x="8000" y="1"/>
                  <a:pt x="7822" y="74"/>
                  <a:pt x="7695" y="251"/>
                </a:cubicBezTo>
                <a:cubicBezTo>
                  <a:pt x="6271" y="2229"/>
                  <a:pt x="4477" y="4313"/>
                  <a:pt x="3774" y="6716"/>
                </a:cubicBezTo>
                <a:cubicBezTo>
                  <a:pt x="2972" y="5896"/>
                  <a:pt x="2167" y="5082"/>
                  <a:pt x="1265" y="4362"/>
                </a:cubicBezTo>
                <a:cubicBezTo>
                  <a:pt x="1147" y="4267"/>
                  <a:pt x="1017" y="4227"/>
                  <a:pt x="892" y="4227"/>
                </a:cubicBezTo>
                <a:cubicBezTo>
                  <a:pt x="416" y="4227"/>
                  <a:pt x="1" y="4807"/>
                  <a:pt x="456" y="5171"/>
                </a:cubicBezTo>
                <a:cubicBezTo>
                  <a:pt x="1630" y="6111"/>
                  <a:pt x="2643" y="7205"/>
                  <a:pt x="3698" y="8272"/>
                </a:cubicBezTo>
                <a:cubicBezTo>
                  <a:pt x="3803" y="8378"/>
                  <a:pt x="3957" y="8431"/>
                  <a:pt x="4111" y="8431"/>
                </a:cubicBezTo>
                <a:cubicBezTo>
                  <a:pt x="4361" y="8431"/>
                  <a:pt x="4613" y="8291"/>
                  <a:pt x="4655" y="8019"/>
                </a:cubicBezTo>
                <a:cubicBezTo>
                  <a:pt x="5065" y="5295"/>
                  <a:pt x="7125" y="2995"/>
                  <a:pt x="8684" y="828"/>
                </a:cubicBezTo>
                <a:cubicBezTo>
                  <a:pt x="8987" y="407"/>
                  <a:pt x="8588" y="1"/>
                  <a:pt x="8176" y="1"/>
                </a:cubicBezTo>
                <a:close/>
              </a:path>
            </a:pathLst>
          </a:custGeom>
          <a:solidFill>
            <a:srgbClr val="6E6E6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894F79F7-6C00-43B9-9B5E-D268895012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9830" y="1859997"/>
            <a:ext cx="6243745" cy="1035577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71B1D40B-274F-4C51-B20A-317E614CEB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2246" y="1290498"/>
            <a:ext cx="3798911" cy="3210149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413A9FC5-908B-4B4A-A8E3-8BAC9FCE2A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12214" y="1233535"/>
            <a:ext cx="3319572" cy="3324077"/>
          </a:xfrm>
          <a:prstGeom prst="rect">
            <a:avLst/>
          </a:prstGeom>
        </p:spPr>
      </p:pic>
      <p:sp>
        <p:nvSpPr>
          <p:cNvPr id="9" name="Google Shape;689;p45">
            <a:extLst>
              <a:ext uri="{FF2B5EF4-FFF2-40B4-BE49-F238E27FC236}">
                <a16:creationId xmlns:a16="http://schemas.microsoft.com/office/drawing/2014/main" id="{B54DEC5A-5F61-4726-A6B3-6795D77BAB6A}"/>
              </a:ext>
            </a:extLst>
          </p:cNvPr>
          <p:cNvSpPr txBox="1">
            <a:spLocks/>
          </p:cNvSpPr>
          <p:nvPr/>
        </p:nvSpPr>
        <p:spPr>
          <a:xfrm>
            <a:off x="2649450" y="416009"/>
            <a:ext cx="38451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Nerko One"/>
              <a:buNone/>
              <a:defRPr sz="40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erko One"/>
              <a:buNone/>
              <a:defRPr sz="18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erko One"/>
              <a:buNone/>
              <a:defRPr sz="18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erko One"/>
              <a:buNone/>
              <a:defRPr sz="18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erko One"/>
              <a:buNone/>
              <a:defRPr sz="18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erko One"/>
              <a:buNone/>
              <a:defRPr sz="18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erko One"/>
              <a:buNone/>
              <a:defRPr sz="18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erko One"/>
              <a:buNone/>
              <a:defRPr sz="18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erko One"/>
              <a:buNone/>
              <a:defRPr sz="18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9pPr>
          </a:lstStyle>
          <a:p>
            <a:r>
              <a:rPr lang="pt-PT" dirty="0"/>
              <a:t>Eliminar…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C52E92D4-79F8-4768-AB85-16BE320B26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94129" y="1153026"/>
            <a:ext cx="4355144" cy="3485092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AC5D0D09-3844-493D-BB8F-004FAE9BDF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99280" y="1153026"/>
            <a:ext cx="4545440" cy="3457436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A1BDB615-CAC3-4C3E-94F4-931F867395D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26923" y="1276669"/>
            <a:ext cx="5090154" cy="3210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831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689;p45">
            <a:extLst>
              <a:ext uri="{FF2B5EF4-FFF2-40B4-BE49-F238E27FC236}">
                <a16:creationId xmlns:a16="http://schemas.microsoft.com/office/drawing/2014/main" id="{B54DEC5A-5F61-4726-A6B3-6795D77BAB6A}"/>
              </a:ext>
            </a:extLst>
          </p:cNvPr>
          <p:cNvSpPr txBox="1">
            <a:spLocks/>
          </p:cNvSpPr>
          <p:nvPr/>
        </p:nvSpPr>
        <p:spPr>
          <a:xfrm>
            <a:off x="2649450" y="416009"/>
            <a:ext cx="38451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Nerko One"/>
              <a:buNone/>
              <a:defRPr sz="40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erko One"/>
              <a:buNone/>
              <a:defRPr sz="18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erko One"/>
              <a:buNone/>
              <a:defRPr sz="18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erko One"/>
              <a:buNone/>
              <a:defRPr sz="18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erko One"/>
              <a:buNone/>
              <a:defRPr sz="18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erko One"/>
              <a:buNone/>
              <a:defRPr sz="18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erko One"/>
              <a:buNone/>
              <a:defRPr sz="18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erko One"/>
              <a:buNone/>
              <a:defRPr sz="18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erko One"/>
              <a:buNone/>
              <a:defRPr sz="18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9pPr>
          </a:lstStyle>
          <a:p>
            <a:r>
              <a:rPr lang="pt-PT" dirty="0"/>
              <a:t>Eliminar…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31A3D1B-BDD5-4AAA-B625-32D9EF4863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2244" y="1257809"/>
            <a:ext cx="2034411" cy="3266582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7D5B16F3-A736-4033-A760-96F513A55E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3959" y="1281800"/>
            <a:ext cx="3201182" cy="2579900"/>
          </a:xfrm>
          <a:prstGeom prst="rect">
            <a:avLst/>
          </a:prstGeom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2B7F7AE9-2F22-439D-BB5D-2AFB990A7AD6}"/>
              </a:ext>
            </a:extLst>
          </p:cNvPr>
          <p:cNvSpPr/>
          <p:nvPr/>
        </p:nvSpPr>
        <p:spPr>
          <a:xfrm>
            <a:off x="1908048" y="1377696"/>
            <a:ext cx="741402" cy="134112"/>
          </a:xfrm>
          <a:prstGeom prst="rect">
            <a:avLst/>
          </a:prstGeom>
          <a:noFill/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530ECD4B-0417-40EB-8F61-F71174E34335}"/>
              </a:ext>
            </a:extLst>
          </p:cNvPr>
          <p:cNvSpPr/>
          <p:nvPr/>
        </p:nvSpPr>
        <p:spPr>
          <a:xfrm>
            <a:off x="1890497" y="3564637"/>
            <a:ext cx="741402" cy="134112"/>
          </a:xfrm>
          <a:prstGeom prst="rect">
            <a:avLst/>
          </a:prstGeom>
          <a:noFill/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D5B67045-5957-44B7-8140-0C15F5110C07}"/>
              </a:ext>
            </a:extLst>
          </p:cNvPr>
          <p:cNvSpPr/>
          <p:nvPr/>
        </p:nvSpPr>
        <p:spPr>
          <a:xfrm>
            <a:off x="5319497" y="3015997"/>
            <a:ext cx="741402" cy="134112"/>
          </a:xfrm>
          <a:prstGeom prst="rect">
            <a:avLst/>
          </a:prstGeom>
          <a:noFill/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08615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689;p45">
            <a:extLst>
              <a:ext uri="{FF2B5EF4-FFF2-40B4-BE49-F238E27FC236}">
                <a16:creationId xmlns:a16="http://schemas.microsoft.com/office/drawing/2014/main" id="{B54DEC5A-5F61-4726-A6B3-6795D77BAB6A}"/>
              </a:ext>
            </a:extLst>
          </p:cNvPr>
          <p:cNvSpPr txBox="1">
            <a:spLocks/>
          </p:cNvSpPr>
          <p:nvPr/>
        </p:nvSpPr>
        <p:spPr>
          <a:xfrm>
            <a:off x="2649450" y="416009"/>
            <a:ext cx="38451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Nerko One"/>
              <a:buNone/>
              <a:defRPr sz="40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erko One"/>
              <a:buNone/>
              <a:defRPr sz="18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erko One"/>
              <a:buNone/>
              <a:defRPr sz="18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erko One"/>
              <a:buNone/>
              <a:defRPr sz="18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erko One"/>
              <a:buNone/>
              <a:defRPr sz="18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erko One"/>
              <a:buNone/>
              <a:defRPr sz="18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erko One"/>
              <a:buNone/>
              <a:defRPr sz="18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erko One"/>
              <a:buNone/>
              <a:defRPr sz="18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erko One"/>
              <a:buNone/>
              <a:defRPr sz="18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9pPr>
          </a:lstStyle>
          <a:p>
            <a:r>
              <a:rPr lang="pt-PT" dirty="0"/>
              <a:t>Eliminar…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CFBFE5E-3960-4AA9-9D4C-0825922728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4205" y="1257809"/>
            <a:ext cx="5575589" cy="2873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205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45"/>
          <p:cNvSpPr txBox="1">
            <a:spLocks noGrp="1"/>
          </p:cNvSpPr>
          <p:nvPr>
            <p:ph type="title"/>
          </p:nvPr>
        </p:nvSpPr>
        <p:spPr>
          <a:xfrm>
            <a:off x="723073" y="2470586"/>
            <a:ext cx="38451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Correções</a:t>
            </a:r>
          </a:p>
        </p:txBody>
      </p:sp>
      <p:grpSp>
        <p:nvGrpSpPr>
          <p:cNvPr id="691" name="Google Shape;691;p45"/>
          <p:cNvGrpSpPr/>
          <p:nvPr/>
        </p:nvGrpSpPr>
        <p:grpSpPr>
          <a:xfrm>
            <a:off x="1705581" y="574515"/>
            <a:ext cx="1880084" cy="1997235"/>
            <a:chOff x="1695738" y="942054"/>
            <a:chExt cx="1880084" cy="1997235"/>
          </a:xfrm>
        </p:grpSpPr>
        <p:sp>
          <p:nvSpPr>
            <p:cNvPr id="692" name="Google Shape;692;p45"/>
            <p:cNvSpPr/>
            <p:nvPr/>
          </p:nvSpPr>
          <p:spPr>
            <a:xfrm>
              <a:off x="1695738" y="1174325"/>
              <a:ext cx="1880084" cy="1764964"/>
            </a:xfrm>
            <a:custGeom>
              <a:avLst/>
              <a:gdLst/>
              <a:ahLst/>
              <a:cxnLst/>
              <a:rect l="l" t="t" r="r" b="b"/>
              <a:pathLst>
                <a:path w="43899" h="41211" extrusionOk="0">
                  <a:moveTo>
                    <a:pt x="1" y="0"/>
                  </a:moveTo>
                  <a:lnTo>
                    <a:pt x="1" y="41082"/>
                  </a:lnTo>
                  <a:cubicBezTo>
                    <a:pt x="427" y="41168"/>
                    <a:pt x="875" y="41210"/>
                    <a:pt x="1323" y="41210"/>
                  </a:cubicBezTo>
                  <a:cubicBezTo>
                    <a:pt x="1771" y="41210"/>
                    <a:pt x="2219" y="41168"/>
                    <a:pt x="2646" y="41082"/>
                  </a:cubicBezTo>
                  <a:cubicBezTo>
                    <a:pt x="3846" y="40820"/>
                    <a:pt x="5937" y="39964"/>
                    <a:pt x="6830" y="39964"/>
                  </a:cubicBezTo>
                  <a:cubicBezTo>
                    <a:pt x="6953" y="39964"/>
                    <a:pt x="7053" y="39980"/>
                    <a:pt x="7125" y="40016"/>
                  </a:cubicBezTo>
                  <a:cubicBezTo>
                    <a:pt x="7447" y="40154"/>
                    <a:pt x="7892" y="40279"/>
                    <a:pt x="8487" y="40279"/>
                  </a:cubicBezTo>
                  <a:cubicBezTo>
                    <a:pt x="8997" y="40279"/>
                    <a:pt x="9619" y="40187"/>
                    <a:pt x="10367" y="39931"/>
                  </a:cubicBezTo>
                  <a:cubicBezTo>
                    <a:pt x="11870" y="39456"/>
                    <a:pt x="14290" y="38504"/>
                    <a:pt x="15213" y="38504"/>
                  </a:cubicBezTo>
                  <a:cubicBezTo>
                    <a:pt x="15285" y="38504"/>
                    <a:pt x="15349" y="38510"/>
                    <a:pt x="15401" y="38523"/>
                  </a:cubicBezTo>
                  <a:cubicBezTo>
                    <a:pt x="16092" y="38685"/>
                    <a:pt x="18022" y="39854"/>
                    <a:pt x="19088" y="39854"/>
                  </a:cubicBezTo>
                  <a:cubicBezTo>
                    <a:pt x="19141" y="39854"/>
                    <a:pt x="19192" y="39851"/>
                    <a:pt x="19241" y="39845"/>
                  </a:cubicBezTo>
                  <a:cubicBezTo>
                    <a:pt x="19966" y="39760"/>
                    <a:pt x="20691" y="39717"/>
                    <a:pt x="21411" y="39717"/>
                  </a:cubicBezTo>
                  <a:cubicBezTo>
                    <a:pt x="22131" y="39717"/>
                    <a:pt x="22846" y="39760"/>
                    <a:pt x="23550" y="39845"/>
                  </a:cubicBezTo>
                  <a:cubicBezTo>
                    <a:pt x="24231" y="40005"/>
                    <a:pt x="26906" y="40881"/>
                    <a:pt x="28324" y="40881"/>
                  </a:cubicBezTo>
                  <a:cubicBezTo>
                    <a:pt x="28416" y="40881"/>
                    <a:pt x="28503" y="40877"/>
                    <a:pt x="28583" y="40869"/>
                  </a:cubicBezTo>
                  <a:cubicBezTo>
                    <a:pt x="29428" y="40790"/>
                    <a:pt x="29864" y="40629"/>
                    <a:pt x="30347" y="40629"/>
                  </a:cubicBezTo>
                  <a:cubicBezTo>
                    <a:pt x="30645" y="40629"/>
                    <a:pt x="30960" y="40690"/>
                    <a:pt x="31399" y="40869"/>
                  </a:cubicBezTo>
                  <a:cubicBezTo>
                    <a:pt x="31476" y="40899"/>
                    <a:pt x="31561" y="40913"/>
                    <a:pt x="31654" y="40913"/>
                  </a:cubicBezTo>
                  <a:cubicBezTo>
                    <a:pt x="33004" y="40913"/>
                    <a:pt x="35943" y="37915"/>
                    <a:pt x="37500" y="37755"/>
                  </a:cubicBezTo>
                  <a:cubicBezTo>
                    <a:pt x="37556" y="37750"/>
                    <a:pt x="37615" y="37748"/>
                    <a:pt x="37676" y="37748"/>
                  </a:cubicBezTo>
                  <a:cubicBezTo>
                    <a:pt x="39021" y="37748"/>
                    <a:pt x="41489" y="38775"/>
                    <a:pt x="42971" y="38775"/>
                  </a:cubicBezTo>
                  <a:cubicBezTo>
                    <a:pt x="43362" y="38775"/>
                    <a:pt x="43684" y="38703"/>
                    <a:pt x="43899" y="38523"/>
                  </a:cubicBezTo>
                  <a:lnTo>
                    <a:pt x="43899" y="0"/>
                  </a:lnTo>
                  <a:lnTo>
                    <a:pt x="41510" y="0"/>
                  </a:lnTo>
                  <a:lnTo>
                    <a:pt x="40315" y="1792"/>
                  </a:lnTo>
                  <a:lnTo>
                    <a:pt x="41211" y="1792"/>
                  </a:lnTo>
                  <a:lnTo>
                    <a:pt x="41211" y="4735"/>
                  </a:lnTo>
                  <a:lnTo>
                    <a:pt x="38225" y="4735"/>
                  </a:lnTo>
                  <a:lnTo>
                    <a:pt x="38225" y="1792"/>
                  </a:lnTo>
                  <a:lnTo>
                    <a:pt x="39121" y="1792"/>
                  </a:lnTo>
                  <a:lnTo>
                    <a:pt x="40315" y="0"/>
                  </a:lnTo>
                  <a:lnTo>
                    <a:pt x="35580" y="0"/>
                  </a:lnTo>
                  <a:lnTo>
                    <a:pt x="34385" y="1792"/>
                  </a:lnTo>
                  <a:lnTo>
                    <a:pt x="35281" y="1792"/>
                  </a:lnTo>
                  <a:lnTo>
                    <a:pt x="35281" y="4735"/>
                  </a:lnTo>
                  <a:lnTo>
                    <a:pt x="32338" y="4735"/>
                  </a:lnTo>
                  <a:lnTo>
                    <a:pt x="32338" y="1792"/>
                  </a:lnTo>
                  <a:lnTo>
                    <a:pt x="33191" y="1792"/>
                  </a:lnTo>
                  <a:lnTo>
                    <a:pt x="34385" y="0"/>
                  </a:lnTo>
                  <a:lnTo>
                    <a:pt x="29650" y="0"/>
                  </a:lnTo>
                  <a:lnTo>
                    <a:pt x="28455" y="1792"/>
                  </a:lnTo>
                  <a:lnTo>
                    <a:pt x="29351" y="1792"/>
                  </a:lnTo>
                  <a:lnTo>
                    <a:pt x="29351" y="4735"/>
                  </a:lnTo>
                  <a:lnTo>
                    <a:pt x="26408" y="4735"/>
                  </a:lnTo>
                  <a:lnTo>
                    <a:pt x="26408" y="1792"/>
                  </a:lnTo>
                  <a:lnTo>
                    <a:pt x="27304" y="1792"/>
                  </a:lnTo>
                  <a:lnTo>
                    <a:pt x="28455" y="0"/>
                  </a:lnTo>
                  <a:lnTo>
                    <a:pt x="23720" y="0"/>
                  </a:lnTo>
                  <a:lnTo>
                    <a:pt x="22526" y="1792"/>
                  </a:lnTo>
                  <a:lnTo>
                    <a:pt x="23422" y="1792"/>
                  </a:lnTo>
                  <a:lnTo>
                    <a:pt x="23422" y="4735"/>
                  </a:lnTo>
                  <a:lnTo>
                    <a:pt x="20435" y="4735"/>
                  </a:lnTo>
                  <a:lnTo>
                    <a:pt x="20435" y="1792"/>
                  </a:lnTo>
                  <a:lnTo>
                    <a:pt x="21331" y="1792"/>
                  </a:lnTo>
                  <a:lnTo>
                    <a:pt x="22526" y="0"/>
                  </a:lnTo>
                  <a:lnTo>
                    <a:pt x="17790" y="0"/>
                  </a:lnTo>
                  <a:lnTo>
                    <a:pt x="16596" y="1792"/>
                  </a:lnTo>
                  <a:lnTo>
                    <a:pt x="17492" y="1792"/>
                  </a:lnTo>
                  <a:lnTo>
                    <a:pt x="17492" y="4735"/>
                  </a:lnTo>
                  <a:lnTo>
                    <a:pt x="14505" y="4735"/>
                  </a:lnTo>
                  <a:lnTo>
                    <a:pt x="14505" y="1792"/>
                  </a:lnTo>
                  <a:lnTo>
                    <a:pt x="15401" y="1792"/>
                  </a:lnTo>
                  <a:lnTo>
                    <a:pt x="16596" y="0"/>
                  </a:lnTo>
                  <a:lnTo>
                    <a:pt x="11860" y="0"/>
                  </a:lnTo>
                  <a:lnTo>
                    <a:pt x="10666" y="1792"/>
                  </a:lnTo>
                  <a:lnTo>
                    <a:pt x="11562" y="1792"/>
                  </a:lnTo>
                  <a:lnTo>
                    <a:pt x="11562" y="4735"/>
                  </a:lnTo>
                  <a:lnTo>
                    <a:pt x="8576" y="4735"/>
                  </a:lnTo>
                  <a:lnTo>
                    <a:pt x="8576" y="1792"/>
                  </a:lnTo>
                  <a:lnTo>
                    <a:pt x="9471" y="1792"/>
                  </a:lnTo>
                  <a:lnTo>
                    <a:pt x="10666" y="0"/>
                  </a:lnTo>
                  <a:lnTo>
                    <a:pt x="5931" y="0"/>
                  </a:lnTo>
                  <a:lnTo>
                    <a:pt x="4736" y="1792"/>
                  </a:lnTo>
                  <a:lnTo>
                    <a:pt x="5675" y="1792"/>
                  </a:lnTo>
                  <a:lnTo>
                    <a:pt x="5675" y="4735"/>
                  </a:lnTo>
                  <a:lnTo>
                    <a:pt x="2688" y="4735"/>
                  </a:lnTo>
                  <a:lnTo>
                    <a:pt x="2688" y="1792"/>
                  </a:lnTo>
                  <a:lnTo>
                    <a:pt x="3542" y="1792"/>
                  </a:lnTo>
                  <a:lnTo>
                    <a:pt x="473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3" name="Google Shape;693;p45"/>
            <p:cNvSpPr/>
            <p:nvPr/>
          </p:nvSpPr>
          <p:spPr>
            <a:xfrm rot="-2548515">
              <a:off x="2203466" y="942054"/>
              <a:ext cx="810859" cy="521797"/>
            </a:xfrm>
            <a:custGeom>
              <a:avLst/>
              <a:gdLst/>
              <a:ahLst/>
              <a:cxnLst/>
              <a:rect l="l" t="t" r="r" b="b"/>
              <a:pathLst>
                <a:path w="32433" h="20871" extrusionOk="0">
                  <a:moveTo>
                    <a:pt x="3564" y="0"/>
                  </a:moveTo>
                  <a:lnTo>
                    <a:pt x="4242" y="1552"/>
                  </a:lnTo>
                  <a:lnTo>
                    <a:pt x="3321" y="2182"/>
                  </a:lnTo>
                  <a:lnTo>
                    <a:pt x="3370" y="3467"/>
                  </a:lnTo>
                  <a:lnTo>
                    <a:pt x="2376" y="4994"/>
                  </a:lnTo>
                  <a:lnTo>
                    <a:pt x="2376" y="5963"/>
                  </a:lnTo>
                  <a:lnTo>
                    <a:pt x="2085" y="6666"/>
                  </a:lnTo>
                  <a:lnTo>
                    <a:pt x="1334" y="7151"/>
                  </a:lnTo>
                  <a:lnTo>
                    <a:pt x="1552" y="8775"/>
                  </a:lnTo>
                  <a:lnTo>
                    <a:pt x="0" y="10060"/>
                  </a:lnTo>
                  <a:lnTo>
                    <a:pt x="28361" y="20871"/>
                  </a:lnTo>
                  <a:lnTo>
                    <a:pt x="29233" y="18350"/>
                  </a:lnTo>
                  <a:lnTo>
                    <a:pt x="29112" y="16871"/>
                  </a:lnTo>
                  <a:lnTo>
                    <a:pt x="30663" y="16047"/>
                  </a:lnTo>
                  <a:lnTo>
                    <a:pt x="30033" y="14132"/>
                  </a:lnTo>
                  <a:lnTo>
                    <a:pt x="31027" y="13671"/>
                  </a:lnTo>
                  <a:lnTo>
                    <a:pt x="31100" y="12338"/>
                  </a:lnTo>
                  <a:lnTo>
                    <a:pt x="32433" y="11005"/>
                  </a:lnTo>
                  <a:lnTo>
                    <a:pt x="3564" y="0"/>
                  </a:lnTo>
                  <a:close/>
                </a:path>
              </a:pathLst>
            </a:custGeom>
            <a:solidFill>
              <a:srgbClr val="CFE0BD">
                <a:alpha val="428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7" name="Google Shape;697;p45"/>
          <p:cNvSpPr txBox="1">
            <a:spLocks noGrp="1"/>
          </p:cNvSpPr>
          <p:nvPr>
            <p:ph type="title" idx="2"/>
          </p:nvPr>
        </p:nvSpPr>
        <p:spPr>
          <a:xfrm>
            <a:off x="686345" y="371052"/>
            <a:ext cx="3845100" cy="166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12B39FB0-32A9-4EFF-9C30-34DFB3016FB7}"/>
              </a:ext>
            </a:extLst>
          </p:cNvPr>
          <p:cNvSpPr txBox="1"/>
          <p:nvPr/>
        </p:nvSpPr>
        <p:spPr>
          <a:xfrm>
            <a:off x="4819687" y="640725"/>
            <a:ext cx="3492500" cy="3382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PT" sz="1200" dirty="0">
                <a:latin typeface="Work Sans" pitchFamily="2" charset="0"/>
              </a:rPr>
              <a:t>     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F38E281-108F-46C6-8B39-846F3F70CA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297" b="72252"/>
          <a:stretch/>
        </p:blipFill>
        <p:spPr>
          <a:xfrm>
            <a:off x="4653904" y="2210850"/>
            <a:ext cx="3707286" cy="275816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5DCB0113-A86E-4E52-B97C-31E0B8630DB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1114" b="40380"/>
          <a:stretch/>
        </p:blipFill>
        <p:spPr>
          <a:xfrm>
            <a:off x="5034635" y="1301620"/>
            <a:ext cx="2894432" cy="587523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74C6B12E-8E3B-43CF-B322-733A7067F20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66294" b="3432"/>
          <a:stretch/>
        </p:blipFill>
        <p:spPr>
          <a:xfrm>
            <a:off x="4722118" y="2959240"/>
            <a:ext cx="3570858" cy="521930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05C1640A-9D82-4CCC-8A30-6D51728E5D6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25244"/>
          <a:stretch/>
        </p:blipFill>
        <p:spPr>
          <a:xfrm>
            <a:off x="4765253" y="3800169"/>
            <a:ext cx="3549972" cy="413254"/>
          </a:xfrm>
          <a:prstGeom prst="rect">
            <a:avLst/>
          </a:prstGeom>
        </p:spPr>
      </p:pic>
      <p:sp>
        <p:nvSpPr>
          <p:cNvPr id="16" name="Google Shape;689;p45">
            <a:extLst>
              <a:ext uri="{FF2B5EF4-FFF2-40B4-BE49-F238E27FC236}">
                <a16:creationId xmlns:a16="http://schemas.microsoft.com/office/drawing/2014/main" id="{B386CEAF-66B2-4E08-A6BC-E545B79A9D85}"/>
              </a:ext>
            </a:extLst>
          </p:cNvPr>
          <p:cNvSpPr txBox="1">
            <a:spLocks/>
          </p:cNvSpPr>
          <p:nvPr/>
        </p:nvSpPr>
        <p:spPr>
          <a:xfrm>
            <a:off x="4643387" y="479523"/>
            <a:ext cx="38451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Nerko One"/>
              <a:buNone/>
              <a:defRPr sz="36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Nerko One"/>
              <a:buNone/>
              <a:defRPr sz="36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Nerko One"/>
              <a:buNone/>
              <a:defRPr sz="36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Nerko One"/>
              <a:buNone/>
              <a:defRPr sz="36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Nerko One"/>
              <a:buNone/>
              <a:defRPr sz="36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Nerko One"/>
              <a:buNone/>
              <a:defRPr sz="36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Nerko One"/>
              <a:buNone/>
              <a:defRPr sz="36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Nerko One"/>
              <a:buNone/>
              <a:defRPr sz="36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Nerko One"/>
              <a:buNone/>
              <a:defRPr sz="36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9pPr>
          </a:lstStyle>
          <a:p>
            <a:pPr>
              <a:lnSpc>
                <a:spcPct val="100000"/>
              </a:lnSpc>
            </a:pPr>
            <a:r>
              <a:rPr lang="pt-PT" sz="2800" dirty="0"/>
              <a:t>Entradas normais</a:t>
            </a:r>
          </a:p>
        </p:txBody>
      </p:sp>
      <p:sp>
        <p:nvSpPr>
          <p:cNvPr id="17" name="Google Shape;1603;p80">
            <a:extLst>
              <a:ext uri="{FF2B5EF4-FFF2-40B4-BE49-F238E27FC236}">
                <a16:creationId xmlns:a16="http://schemas.microsoft.com/office/drawing/2014/main" id="{A300166F-761C-4F57-8ECC-32668A35CDCA}"/>
              </a:ext>
            </a:extLst>
          </p:cNvPr>
          <p:cNvSpPr/>
          <p:nvPr/>
        </p:nvSpPr>
        <p:spPr>
          <a:xfrm rot="5400000">
            <a:off x="6456333" y="1954823"/>
            <a:ext cx="167813" cy="116777"/>
          </a:xfrm>
          <a:custGeom>
            <a:avLst/>
            <a:gdLst/>
            <a:ahLst/>
            <a:cxnLst/>
            <a:rect l="l" t="t" r="r" b="b"/>
            <a:pathLst>
              <a:path w="2756" h="1918" extrusionOk="0">
                <a:moveTo>
                  <a:pt x="1757" y="0"/>
                </a:moveTo>
                <a:cubicBezTo>
                  <a:pt x="1693" y="0"/>
                  <a:pt x="1630" y="25"/>
                  <a:pt x="1580" y="75"/>
                </a:cubicBezTo>
                <a:cubicBezTo>
                  <a:pt x="1479" y="176"/>
                  <a:pt x="1479" y="335"/>
                  <a:pt x="1580" y="436"/>
                </a:cubicBezTo>
                <a:lnTo>
                  <a:pt x="1768" y="623"/>
                </a:lnTo>
                <a:cubicBezTo>
                  <a:pt x="1797" y="652"/>
                  <a:pt x="1775" y="702"/>
                  <a:pt x="1739" y="702"/>
                </a:cubicBezTo>
                <a:lnTo>
                  <a:pt x="253" y="702"/>
                </a:lnTo>
                <a:cubicBezTo>
                  <a:pt x="116" y="702"/>
                  <a:pt x="1" y="818"/>
                  <a:pt x="1" y="962"/>
                </a:cubicBezTo>
                <a:cubicBezTo>
                  <a:pt x="1" y="1099"/>
                  <a:pt x="116" y="1215"/>
                  <a:pt x="253" y="1215"/>
                </a:cubicBezTo>
                <a:lnTo>
                  <a:pt x="1739" y="1215"/>
                </a:lnTo>
                <a:cubicBezTo>
                  <a:pt x="1775" y="1215"/>
                  <a:pt x="1797" y="1265"/>
                  <a:pt x="1768" y="1294"/>
                </a:cubicBezTo>
                <a:lnTo>
                  <a:pt x="1580" y="1481"/>
                </a:lnTo>
                <a:cubicBezTo>
                  <a:pt x="1479" y="1582"/>
                  <a:pt x="1479" y="1741"/>
                  <a:pt x="1580" y="1842"/>
                </a:cubicBezTo>
                <a:cubicBezTo>
                  <a:pt x="1631" y="1892"/>
                  <a:pt x="1696" y="1918"/>
                  <a:pt x="1760" y="1918"/>
                </a:cubicBezTo>
                <a:cubicBezTo>
                  <a:pt x="1825" y="1918"/>
                  <a:pt x="1890" y="1892"/>
                  <a:pt x="1941" y="1842"/>
                </a:cubicBezTo>
                <a:lnTo>
                  <a:pt x="2676" y="1106"/>
                </a:lnTo>
                <a:cubicBezTo>
                  <a:pt x="2756" y="1027"/>
                  <a:pt x="2756" y="897"/>
                  <a:pt x="2676" y="811"/>
                </a:cubicBezTo>
                <a:lnTo>
                  <a:pt x="1941" y="82"/>
                </a:lnTo>
                <a:cubicBezTo>
                  <a:pt x="1889" y="27"/>
                  <a:pt x="1823" y="0"/>
                  <a:pt x="1757" y="0"/>
                </a:cubicBezTo>
                <a:close/>
              </a:path>
            </a:pathLst>
          </a:custGeom>
          <a:solidFill>
            <a:schemeClr val="bg2"/>
          </a:solidFill>
          <a:ln w="12700" cap="flat" cmpd="sng">
            <a:solidFill>
              <a:srgbClr val="EF476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603;p80">
            <a:extLst>
              <a:ext uri="{FF2B5EF4-FFF2-40B4-BE49-F238E27FC236}">
                <a16:creationId xmlns:a16="http://schemas.microsoft.com/office/drawing/2014/main" id="{DA7A2054-8091-4B37-B340-80634851530B}"/>
              </a:ext>
            </a:extLst>
          </p:cNvPr>
          <p:cNvSpPr/>
          <p:nvPr/>
        </p:nvSpPr>
        <p:spPr>
          <a:xfrm rot="5400000">
            <a:off x="6482029" y="3582281"/>
            <a:ext cx="167813" cy="116777"/>
          </a:xfrm>
          <a:custGeom>
            <a:avLst/>
            <a:gdLst/>
            <a:ahLst/>
            <a:cxnLst/>
            <a:rect l="l" t="t" r="r" b="b"/>
            <a:pathLst>
              <a:path w="2756" h="1918" extrusionOk="0">
                <a:moveTo>
                  <a:pt x="1757" y="0"/>
                </a:moveTo>
                <a:cubicBezTo>
                  <a:pt x="1693" y="0"/>
                  <a:pt x="1630" y="25"/>
                  <a:pt x="1580" y="75"/>
                </a:cubicBezTo>
                <a:cubicBezTo>
                  <a:pt x="1479" y="176"/>
                  <a:pt x="1479" y="335"/>
                  <a:pt x="1580" y="436"/>
                </a:cubicBezTo>
                <a:lnTo>
                  <a:pt x="1768" y="623"/>
                </a:lnTo>
                <a:cubicBezTo>
                  <a:pt x="1797" y="652"/>
                  <a:pt x="1775" y="702"/>
                  <a:pt x="1739" y="702"/>
                </a:cubicBezTo>
                <a:lnTo>
                  <a:pt x="253" y="702"/>
                </a:lnTo>
                <a:cubicBezTo>
                  <a:pt x="116" y="702"/>
                  <a:pt x="1" y="818"/>
                  <a:pt x="1" y="962"/>
                </a:cubicBezTo>
                <a:cubicBezTo>
                  <a:pt x="1" y="1099"/>
                  <a:pt x="116" y="1215"/>
                  <a:pt x="253" y="1215"/>
                </a:cubicBezTo>
                <a:lnTo>
                  <a:pt x="1739" y="1215"/>
                </a:lnTo>
                <a:cubicBezTo>
                  <a:pt x="1775" y="1215"/>
                  <a:pt x="1797" y="1265"/>
                  <a:pt x="1768" y="1294"/>
                </a:cubicBezTo>
                <a:lnTo>
                  <a:pt x="1580" y="1481"/>
                </a:lnTo>
                <a:cubicBezTo>
                  <a:pt x="1479" y="1582"/>
                  <a:pt x="1479" y="1741"/>
                  <a:pt x="1580" y="1842"/>
                </a:cubicBezTo>
                <a:cubicBezTo>
                  <a:pt x="1631" y="1892"/>
                  <a:pt x="1696" y="1918"/>
                  <a:pt x="1760" y="1918"/>
                </a:cubicBezTo>
                <a:cubicBezTo>
                  <a:pt x="1825" y="1918"/>
                  <a:pt x="1890" y="1892"/>
                  <a:pt x="1941" y="1842"/>
                </a:cubicBezTo>
                <a:lnTo>
                  <a:pt x="2676" y="1106"/>
                </a:lnTo>
                <a:cubicBezTo>
                  <a:pt x="2756" y="1027"/>
                  <a:pt x="2756" y="897"/>
                  <a:pt x="2676" y="811"/>
                </a:cubicBezTo>
                <a:lnTo>
                  <a:pt x="1941" y="82"/>
                </a:lnTo>
                <a:cubicBezTo>
                  <a:pt x="1889" y="27"/>
                  <a:pt x="1823" y="0"/>
                  <a:pt x="1757" y="0"/>
                </a:cubicBezTo>
                <a:close/>
              </a:path>
            </a:pathLst>
          </a:custGeom>
          <a:solidFill>
            <a:schemeClr val="bg2"/>
          </a:solidFill>
          <a:ln w="12700" cap="flat" cmpd="sng">
            <a:solidFill>
              <a:schemeClr val="bg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57017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45"/>
          <p:cNvSpPr txBox="1">
            <a:spLocks noGrp="1"/>
          </p:cNvSpPr>
          <p:nvPr>
            <p:ph type="title"/>
          </p:nvPr>
        </p:nvSpPr>
        <p:spPr>
          <a:xfrm>
            <a:off x="723073" y="2470586"/>
            <a:ext cx="38451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Correções</a:t>
            </a:r>
          </a:p>
        </p:txBody>
      </p:sp>
      <p:grpSp>
        <p:nvGrpSpPr>
          <p:cNvPr id="691" name="Google Shape;691;p45"/>
          <p:cNvGrpSpPr/>
          <p:nvPr/>
        </p:nvGrpSpPr>
        <p:grpSpPr>
          <a:xfrm>
            <a:off x="1705581" y="574515"/>
            <a:ext cx="1880084" cy="1997235"/>
            <a:chOff x="1695738" y="942054"/>
            <a:chExt cx="1880084" cy="1997235"/>
          </a:xfrm>
        </p:grpSpPr>
        <p:sp>
          <p:nvSpPr>
            <p:cNvPr id="692" name="Google Shape;692;p45"/>
            <p:cNvSpPr/>
            <p:nvPr/>
          </p:nvSpPr>
          <p:spPr>
            <a:xfrm>
              <a:off x="1695738" y="1174325"/>
              <a:ext cx="1880084" cy="1764964"/>
            </a:xfrm>
            <a:custGeom>
              <a:avLst/>
              <a:gdLst/>
              <a:ahLst/>
              <a:cxnLst/>
              <a:rect l="l" t="t" r="r" b="b"/>
              <a:pathLst>
                <a:path w="43899" h="41211" extrusionOk="0">
                  <a:moveTo>
                    <a:pt x="1" y="0"/>
                  </a:moveTo>
                  <a:lnTo>
                    <a:pt x="1" y="41082"/>
                  </a:lnTo>
                  <a:cubicBezTo>
                    <a:pt x="427" y="41168"/>
                    <a:pt x="875" y="41210"/>
                    <a:pt x="1323" y="41210"/>
                  </a:cubicBezTo>
                  <a:cubicBezTo>
                    <a:pt x="1771" y="41210"/>
                    <a:pt x="2219" y="41168"/>
                    <a:pt x="2646" y="41082"/>
                  </a:cubicBezTo>
                  <a:cubicBezTo>
                    <a:pt x="3846" y="40820"/>
                    <a:pt x="5937" y="39964"/>
                    <a:pt x="6830" y="39964"/>
                  </a:cubicBezTo>
                  <a:cubicBezTo>
                    <a:pt x="6953" y="39964"/>
                    <a:pt x="7053" y="39980"/>
                    <a:pt x="7125" y="40016"/>
                  </a:cubicBezTo>
                  <a:cubicBezTo>
                    <a:pt x="7447" y="40154"/>
                    <a:pt x="7892" y="40279"/>
                    <a:pt x="8487" y="40279"/>
                  </a:cubicBezTo>
                  <a:cubicBezTo>
                    <a:pt x="8997" y="40279"/>
                    <a:pt x="9619" y="40187"/>
                    <a:pt x="10367" y="39931"/>
                  </a:cubicBezTo>
                  <a:cubicBezTo>
                    <a:pt x="11870" y="39456"/>
                    <a:pt x="14290" y="38504"/>
                    <a:pt x="15213" y="38504"/>
                  </a:cubicBezTo>
                  <a:cubicBezTo>
                    <a:pt x="15285" y="38504"/>
                    <a:pt x="15349" y="38510"/>
                    <a:pt x="15401" y="38523"/>
                  </a:cubicBezTo>
                  <a:cubicBezTo>
                    <a:pt x="16092" y="38685"/>
                    <a:pt x="18022" y="39854"/>
                    <a:pt x="19088" y="39854"/>
                  </a:cubicBezTo>
                  <a:cubicBezTo>
                    <a:pt x="19141" y="39854"/>
                    <a:pt x="19192" y="39851"/>
                    <a:pt x="19241" y="39845"/>
                  </a:cubicBezTo>
                  <a:cubicBezTo>
                    <a:pt x="19966" y="39760"/>
                    <a:pt x="20691" y="39717"/>
                    <a:pt x="21411" y="39717"/>
                  </a:cubicBezTo>
                  <a:cubicBezTo>
                    <a:pt x="22131" y="39717"/>
                    <a:pt x="22846" y="39760"/>
                    <a:pt x="23550" y="39845"/>
                  </a:cubicBezTo>
                  <a:cubicBezTo>
                    <a:pt x="24231" y="40005"/>
                    <a:pt x="26906" y="40881"/>
                    <a:pt x="28324" y="40881"/>
                  </a:cubicBezTo>
                  <a:cubicBezTo>
                    <a:pt x="28416" y="40881"/>
                    <a:pt x="28503" y="40877"/>
                    <a:pt x="28583" y="40869"/>
                  </a:cubicBezTo>
                  <a:cubicBezTo>
                    <a:pt x="29428" y="40790"/>
                    <a:pt x="29864" y="40629"/>
                    <a:pt x="30347" y="40629"/>
                  </a:cubicBezTo>
                  <a:cubicBezTo>
                    <a:pt x="30645" y="40629"/>
                    <a:pt x="30960" y="40690"/>
                    <a:pt x="31399" y="40869"/>
                  </a:cubicBezTo>
                  <a:cubicBezTo>
                    <a:pt x="31476" y="40899"/>
                    <a:pt x="31561" y="40913"/>
                    <a:pt x="31654" y="40913"/>
                  </a:cubicBezTo>
                  <a:cubicBezTo>
                    <a:pt x="33004" y="40913"/>
                    <a:pt x="35943" y="37915"/>
                    <a:pt x="37500" y="37755"/>
                  </a:cubicBezTo>
                  <a:cubicBezTo>
                    <a:pt x="37556" y="37750"/>
                    <a:pt x="37615" y="37748"/>
                    <a:pt x="37676" y="37748"/>
                  </a:cubicBezTo>
                  <a:cubicBezTo>
                    <a:pt x="39021" y="37748"/>
                    <a:pt x="41489" y="38775"/>
                    <a:pt x="42971" y="38775"/>
                  </a:cubicBezTo>
                  <a:cubicBezTo>
                    <a:pt x="43362" y="38775"/>
                    <a:pt x="43684" y="38703"/>
                    <a:pt x="43899" y="38523"/>
                  </a:cubicBezTo>
                  <a:lnTo>
                    <a:pt x="43899" y="0"/>
                  </a:lnTo>
                  <a:lnTo>
                    <a:pt x="41510" y="0"/>
                  </a:lnTo>
                  <a:lnTo>
                    <a:pt x="40315" y="1792"/>
                  </a:lnTo>
                  <a:lnTo>
                    <a:pt x="41211" y="1792"/>
                  </a:lnTo>
                  <a:lnTo>
                    <a:pt x="41211" y="4735"/>
                  </a:lnTo>
                  <a:lnTo>
                    <a:pt x="38225" y="4735"/>
                  </a:lnTo>
                  <a:lnTo>
                    <a:pt x="38225" y="1792"/>
                  </a:lnTo>
                  <a:lnTo>
                    <a:pt x="39121" y="1792"/>
                  </a:lnTo>
                  <a:lnTo>
                    <a:pt x="40315" y="0"/>
                  </a:lnTo>
                  <a:lnTo>
                    <a:pt x="35580" y="0"/>
                  </a:lnTo>
                  <a:lnTo>
                    <a:pt x="34385" y="1792"/>
                  </a:lnTo>
                  <a:lnTo>
                    <a:pt x="35281" y="1792"/>
                  </a:lnTo>
                  <a:lnTo>
                    <a:pt x="35281" y="4735"/>
                  </a:lnTo>
                  <a:lnTo>
                    <a:pt x="32338" y="4735"/>
                  </a:lnTo>
                  <a:lnTo>
                    <a:pt x="32338" y="1792"/>
                  </a:lnTo>
                  <a:lnTo>
                    <a:pt x="33191" y="1792"/>
                  </a:lnTo>
                  <a:lnTo>
                    <a:pt x="34385" y="0"/>
                  </a:lnTo>
                  <a:lnTo>
                    <a:pt x="29650" y="0"/>
                  </a:lnTo>
                  <a:lnTo>
                    <a:pt x="28455" y="1792"/>
                  </a:lnTo>
                  <a:lnTo>
                    <a:pt x="29351" y="1792"/>
                  </a:lnTo>
                  <a:lnTo>
                    <a:pt x="29351" y="4735"/>
                  </a:lnTo>
                  <a:lnTo>
                    <a:pt x="26408" y="4735"/>
                  </a:lnTo>
                  <a:lnTo>
                    <a:pt x="26408" y="1792"/>
                  </a:lnTo>
                  <a:lnTo>
                    <a:pt x="27304" y="1792"/>
                  </a:lnTo>
                  <a:lnTo>
                    <a:pt x="28455" y="0"/>
                  </a:lnTo>
                  <a:lnTo>
                    <a:pt x="23720" y="0"/>
                  </a:lnTo>
                  <a:lnTo>
                    <a:pt x="22526" y="1792"/>
                  </a:lnTo>
                  <a:lnTo>
                    <a:pt x="23422" y="1792"/>
                  </a:lnTo>
                  <a:lnTo>
                    <a:pt x="23422" y="4735"/>
                  </a:lnTo>
                  <a:lnTo>
                    <a:pt x="20435" y="4735"/>
                  </a:lnTo>
                  <a:lnTo>
                    <a:pt x="20435" y="1792"/>
                  </a:lnTo>
                  <a:lnTo>
                    <a:pt x="21331" y="1792"/>
                  </a:lnTo>
                  <a:lnTo>
                    <a:pt x="22526" y="0"/>
                  </a:lnTo>
                  <a:lnTo>
                    <a:pt x="17790" y="0"/>
                  </a:lnTo>
                  <a:lnTo>
                    <a:pt x="16596" y="1792"/>
                  </a:lnTo>
                  <a:lnTo>
                    <a:pt x="17492" y="1792"/>
                  </a:lnTo>
                  <a:lnTo>
                    <a:pt x="17492" y="4735"/>
                  </a:lnTo>
                  <a:lnTo>
                    <a:pt x="14505" y="4735"/>
                  </a:lnTo>
                  <a:lnTo>
                    <a:pt x="14505" y="1792"/>
                  </a:lnTo>
                  <a:lnTo>
                    <a:pt x="15401" y="1792"/>
                  </a:lnTo>
                  <a:lnTo>
                    <a:pt x="16596" y="0"/>
                  </a:lnTo>
                  <a:lnTo>
                    <a:pt x="11860" y="0"/>
                  </a:lnTo>
                  <a:lnTo>
                    <a:pt x="10666" y="1792"/>
                  </a:lnTo>
                  <a:lnTo>
                    <a:pt x="11562" y="1792"/>
                  </a:lnTo>
                  <a:lnTo>
                    <a:pt x="11562" y="4735"/>
                  </a:lnTo>
                  <a:lnTo>
                    <a:pt x="8576" y="4735"/>
                  </a:lnTo>
                  <a:lnTo>
                    <a:pt x="8576" y="1792"/>
                  </a:lnTo>
                  <a:lnTo>
                    <a:pt x="9471" y="1792"/>
                  </a:lnTo>
                  <a:lnTo>
                    <a:pt x="10666" y="0"/>
                  </a:lnTo>
                  <a:lnTo>
                    <a:pt x="5931" y="0"/>
                  </a:lnTo>
                  <a:lnTo>
                    <a:pt x="4736" y="1792"/>
                  </a:lnTo>
                  <a:lnTo>
                    <a:pt x="5675" y="1792"/>
                  </a:lnTo>
                  <a:lnTo>
                    <a:pt x="5675" y="4735"/>
                  </a:lnTo>
                  <a:lnTo>
                    <a:pt x="2688" y="4735"/>
                  </a:lnTo>
                  <a:lnTo>
                    <a:pt x="2688" y="1792"/>
                  </a:lnTo>
                  <a:lnTo>
                    <a:pt x="3542" y="1792"/>
                  </a:lnTo>
                  <a:lnTo>
                    <a:pt x="473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3" name="Google Shape;693;p45"/>
            <p:cNvSpPr/>
            <p:nvPr/>
          </p:nvSpPr>
          <p:spPr>
            <a:xfrm rot="-2548515">
              <a:off x="2203466" y="942054"/>
              <a:ext cx="810859" cy="521797"/>
            </a:xfrm>
            <a:custGeom>
              <a:avLst/>
              <a:gdLst/>
              <a:ahLst/>
              <a:cxnLst/>
              <a:rect l="l" t="t" r="r" b="b"/>
              <a:pathLst>
                <a:path w="32433" h="20871" extrusionOk="0">
                  <a:moveTo>
                    <a:pt x="3564" y="0"/>
                  </a:moveTo>
                  <a:lnTo>
                    <a:pt x="4242" y="1552"/>
                  </a:lnTo>
                  <a:lnTo>
                    <a:pt x="3321" y="2182"/>
                  </a:lnTo>
                  <a:lnTo>
                    <a:pt x="3370" y="3467"/>
                  </a:lnTo>
                  <a:lnTo>
                    <a:pt x="2376" y="4994"/>
                  </a:lnTo>
                  <a:lnTo>
                    <a:pt x="2376" y="5963"/>
                  </a:lnTo>
                  <a:lnTo>
                    <a:pt x="2085" y="6666"/>
                  </a:lnTo>
                  <a:lnTo>
                    <a:pt x="1334" y="7151"/>
                  </a:lnTo>
                  <a:lnTo>
                    <a:pt x="1552" y="8775"/>
                  </a:lnTo>
                  <a:lnTo>
                    <a:pt x="0" y="10060"/>
                  </a:lnTo>
                  <a:lnTo>
                    <a:pt x="28361" y="20871"/>
                  </a:lnTo>
                  <a:lnTo>
                    <a:pt x="29233" y="18350"/>
                  </a:lnTo>
                  <a:lnTo>
                    <a:pt x="29112" y="16871"/>
                  </a:lnTo>
                  <a:lnTo>
                    <a:pt x="30663" y="16047"/>
                  </a:lnTo>
                  <a:lnTo>
                    <a:pt x="30033" y="14132"/>
                  </a:lnTo>
                  <a:lnTo>
                    <a:pt x="31027" y="13671"/>
                  </a:lnTo>
                  <a:lnTo>
                    <a:pt x="31100" y="12338"/>
                  </a:lnTo>
                  <a:lnTo>
                    <a:pt x="32433" y="11005"/>
                  </a:lnTo>
                  <a:lnTo>
                    <a:pt x="3564" y="0"/>
                  </a:lnTo>
                  <a:close/>
                </a:path>
              </a:pathLst>
            </a:custGeom>
            <a:solidFill>
              <a:srgbClr val="CFE0BD">
                <a:alpha val="428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7" name="Google Shape;697;p45"/>
          <p:cNvSpPr txBox="1">
            <a:spLocks noGrp="1"/>
          </p:cNvSpPr>
          <p:nvPr>
            <p:ph type="title" idx="2"/>
          </p:nvPr>
        </p:nvSpPr>
        <p:spPr>
          <a:xfrm>
            <a:off x="686345" y="371052"/>
            <a:ext cx="3845100" cy="166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12B39FB0-32A9-4EFF-9C30-34DFB3016FB7}"/>
              </a:ext>
            </a:extLst>
          </p:cNvPr>
          <p:cNvSpPr txBox="1"/>
          <p:nvPr/>
        </p:nvSpPr>
        <p:spPr>
          <a:xfrm>
            <a:off x="4819687" y="640725"/>
            <a:ext cx="3492500" cy="3382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PT" sz="1200" dirty="0">
                <a:latin typeface="Work Sans" pitchFamily="2" charset="0"/>
              </a:rPr>
              <a:t>     </a:t>
            </a:r>
          </a:p>
        </p:txBody>
      </p:sp>
      <p:sp>
        <p:nvSpPr>
          <p:cNvPr id="16" name="Google Shape;689;p45">
            <a:extLst>
              <a:ext uri="{FF2B5EF4-FFF2-40B4-BE49-F238E27FC236}">
                <a16:creationId xmlns:a16="http://schemas.microsoft.com/office/drawing/2014/main" id="{B386CEAF-66B2-4E08-A6BC-E545B79A9D85}"/>
              </a:ext>
            </a:extLst>
          </p:cNvPr>
          <p:cNvSpPr txBox="1">
            <a:spLocks/>
          </p:cNvSpPr>
          <p:nvPr/>
        </p:nvSpPr>
        <p:spPr>
          <a:xfrm>
            <a:off x="4643387" y="479523"/>
            <a:ext cx="38451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Nerko One"/>
              <a:buNone/>
              <a:defRPr sz="36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Nerko One"/>
              <a:buNone/>
              <a:defRPr sz="36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Nerko One"/>
              <a:buNone/>
              <a:defRPr sz="36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Nerko One"/>
              <a:buNone/>
              <a:defRPr sz="36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Nerko One"/>
              <a:buNone/>
              <a:defRPr sz="36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Nerko One"/>
              <a:buNone/>
              <a:defRPr sz="36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Nerko One"/>
              <a:buNone/>
              <a:defRPr sz="36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Nerko One"/>
              <a:buNone/>
              <a:defRPr sz="36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Nerko One"/>
              <a:buNone/>
              <a:defRPr sz="36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9pPr>
          </a:lstStyle>
          <a:p>
            <a:pPr>
              <a:lnSpc>
                <a:spcPct val="100000"/>
              </a:lnSpc>
            </a:pPr>
            <a:r>
              <a:rPr lang="pt-PT" sz="2800" dirty="0"/>
              <a:t>Entradas normais</a:t>
            </a:r>
          </a:p>
        </p:txBody>
      </p:sp>
      <p:sp>
        <p:nvSpPr>
          <p:cNvPr id="17" name="Google Shape;1603;p80">
            <a:extLst>
              <a:ext uri="{FF2B5EF4-FFF2-40B4-BE49-F238E27FC236}">
                <a16:creationId xmlns:a16="http://schemas.microsoft.com/office/drawing/2014/main" id="{A300166F-761C-4F57-8ECC-32668A35CDCA}"/>
              </a:ext>
            </a:extLst>
          </p:cNvPr>
          <p:cNvSpPr/>
          <p:nvPr/>
        </p:nvSpPr>
        <p:spPr>
          <a:xfrm rot="5400000">
            <a:off x="6482029" y="1895152"/>
            <a:ext cx="167813" cy="116777"/>
          </a:xfrm>
          <a:custGeom>
            <a:avLst/>
            <a:gdLst/>
            <a:ahLst/>
            <a:cxnLst/>
            <a:rect l="l" t="t" r="r" b="b"/>
            <a:pathLst>
              <a:path w="2756" h="1918" extrusionOk="0">
                <a:moveTo>
                  <a:pt x="1757" y="0"/>
                </a:moveTo>
                <a:cubicBezTo>
                  <a:pt x="1693" y="0"/>
                  <a:pt x="1630" y="25"/>
                  <a:pt x="1580" y="75"/>
                </a:cubicBezTo>
                <a:cubicBezTo>
                  <a:pt x="1479" y="176"/>
                  <a:pt x="1479" y="335"/>
                  <a:pt x="1580" y="436"/>
                </a:cubicBezTo>
                <a:lnTo>
                  <a:pt x="1768" y="623"/>
                </a:lnTo>
                <a:cubicBezTo>
                  <a:pt x="1797" y="652"/>
                  <a:pt x="1775" y="702"/>
                  <a:pt x="1739" y="702"/>
                </a:cubicBezTo>
                <a:lnTo>
                  <a:pt x="253" y="702"/>
                </a:lnTo>
                <a:cubicBezTo>
                  <a:pt x="116" y="702"/>
                  <a:pt x="1" y="818"/>
                  <a:pt x="1" y="962"/>
                </a:cubicBezTo>
                <a:cubicBezTo>
                  <a:pt x="1" y="1099"/>
                  <a:pt x="116" y="1215"/>
                  <a:pt x="253" y="1215"/>
                </a:cubicBezTo>
                <a:lnTo>
                  <a:pt x="1739" y="1215"/>
                </a:lnTo>
                <a:cubicBezTo>
                  <a:pt x="1775" y="1215"/>
                  <a:pt x="1797" y="1265"/>
                  <a:pt x="1768" y="1294"/>
                </a:cubicBezTo>
                <a:lnTo>
                  <a:pt x="1580" y="1481"/>
                </a:lnTo>
                <a:cubicBezTo>
                  <a:pt x="1479" y="1582"/>
                  <a:pt x="1479" y="1741"/>
                  <a:pt x="1580" y="1842"/>
                </a:cubicBezTo>
                <a:cubicBezTo>
                  <a:pt x="1631" y="1892"/>
                  <a:pt x="1696" y="1918"/>
                  <a:pt x="1760" y="1918"/>
                </a:cubicBezTo>
                <a:cubicBezTo>
                  <a:pt x="1825" y="1918"/>
                  <a:pt x="1890" y="1892"/>
                  <a:pt x="1941" y="1842"/>
                </a:cubicBezTo>
                <a:lnTo>
                  <a:pt x="2676" y="1106"/>
                </a:lnTo>
                <a:cubicBezTo>
                  <a:pt x="2756" y="1027"/>
                  <a:pt x="2756" y="897"/>
                  <a:pt x="2676" y="811"/>
                </a:cubicBezTo>
                <a:lnTo>
                  <a:pt x="1941" y="82"/>
                </a:lnTo>
                <a:cubicBezTo>
                  <a:pt x="1889" y="27"/>
                  <a:pt x="1823" y="0"/>
                  <a:pt x="1757" y="0"/>
                </a:cubicBezTo>
                <a:close/>
              </a:path>
            </a:pathLst>
          </a:custGeom>
          <a:solidFill>
            <a:schemeClr val="bg2"/>
          </a:solidFill>
          <a:ln w="12700" cap="flat" cmpd="sng">
            <a:solidFill>
              <a:srgbClr val="EF476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D3C56F1-196D-44E8-9F64-E1488D46A7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3093" b="2431"/>
          <a:stretch/>
        </p:blipFill>
        <p:spPr>
          <a:xfrm>
            <a:off x="4916491" y="1077474"/>
            <a:ext cx="3298888" cy="670537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BFA4C421-D5B8-4CEC-9C9A-BFB9B55FCC7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9464"/>
          <a:stretch/>
        </p:blipFill>
        <p:spPr>
          <a:xfrm>
            <a:off x="4916491" y="2160442"/>
            <a:ext cx="3363726" cy="405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6630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2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47708EC9-D004-4AB2-A268-B642B0D5F7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6524" y="1486894"/>
            <a:ext cx="4710951" cy="1676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08410"/>
      </p:ext>
    </p:extLst>
  </p:cSld>
  <p:clrMapOvr>
    <a:masterClrMapping/>
  </p:clrMapOvr>
</p:sld>
</file>

<file path=ppt/theme/theme1.xml><?xml version="1.0" encoding="utf-8"?>
<a:theme xmlns:a="http://schemas.openxmlformats.org/drawingml/2006/main" name="Caderno Médico para Doenças by Slidesgo">
  <a:themeElements>
    <a:clrScheme name="Simple Light">
      <a:dk1>
        <a:srgbClr val="212121"/>
      </a:dk1>
      <a:lt1>
        <a:srgbClr val="FFF8EE"/>
      </a:lt1>
      <a:dk2>
        <a:srgbClr val="EF4768"/>
      </a:dk2>
      <a:lt2>
        <a:srgbClr val="FFFFFF"/>
      </a:lt2>
      <a:accent1>
        <a:srgbClr val="5195D3"/>
      </a:accent1>
      <a:accent2>
        <a:srgbClr val="384E93"/>
      </a:accent2>
      <a:accent3>
        <a:srgbClr val="72C436"/>
      </a:accent3>
      <a:accent4>
        <a:srgbClr val="EF7FAB"/>
      </a:accent4>
      <a:accent5>
        <a:srgbClr val="FFE56A"/>
      </a:accent5>
      <a:accent6>
        <a:srgbClr val="FEF2DA"/>
      </a:accent6>
      <a:hlink>
        <a:srgbClr val="384E9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2379</TotalTime>
  <Words>2514</Words>
  <Application>Microsoft Office PowerPoint</Application>
  <PresentationFormat>Apresentação no Ecrã (16:9)</PresentationFormat>
  <Paragraphs>137</Paragraphs>
  <Slides>19</Slides>
  <Notes>19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19</vt:i4>
      </vt:variant>
    </vt:vector>
  </HeadingPairs>
  <TitlesOfParts>
    <vt:vector size="26" baseType="lpstr">
      <vt:lpstr>Nerko One</vt:lpstr>
      <vt:lpstr>Arial</vt:lpstr>
      <vt:lpstr>Work Sans</vt:lpstr>
      <vt:lpstr>Nothing You Could Do</vt:lpstr>
      <vt:lpstr>Fira Sans Extra Condensed Medium</vt:lpstr>
      <vt:lpstr>Consolas</vt:lpstr>
      <vt:lpstr>Caderno Médico para Doenças by Slidesgo</vt:lpstr>
      <vt:lpstr>Análise e parsing do Dicionário Médico</vt:lpstr>
      <vt:lpstr>ÍNDICE</vt:lpstr>
      <vt:lpstr>Passos iniciais e limpeza do documento</vt:lpstr>
      <vt:lpstr>Apresentação do PowerPoint</vt:lpstr>
      <vt:lpstr>Apresentação do PowerPoint</vt:lpstr>
      <vt:lpstr>Apresentação do PowerPoint</vt:lpstr>
      <vt:lpstr>Correções</vt:lpstr>
      <vt:lpstr>Correções</vt:lpstr>
      <vt:lpstr>Apresentação do PowerPoint</vt:lpstr>
      <vt:lpstr>Correções</vt:lpstr>
      <vt:lpstr>Identificação das entradas</vt:lpstr>
      <vt:lpstr>Processamento das entradas</vt:lpstr>
      <vt:lpstr>Processamento das entradas</vt:lpstr>
      <vt:lpstr>Apresentação do PowerPoint</vt:lpstr>
      <vt:lpstr>Apresentação do PowerPoint</vt:lpstr>
      <vt:lpstr>Eliminação dos valores nulos</vt:lpstr>
      <vt:lpstr>Criação do dicionário e armazenamento num ficheiro JSON</vt:lpstr>
      <vt:lpstr>O JSON</vt:lpstr>
      <vt:lpstr>Obrigada pela vossa atenção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Análise do Dicionário Médico</dc:title>
  <cp:lastModifiedBy>Lara Vaz</cp:lastModifiedBy>
  <cp:revision>36</cp:revision>
  <dcterms:modified xsi:type="dcterms:W3CDTF">2022-04-26T08:08:58Z</dcterms:modified>
</cp:coreProperties>
</file>